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9"/>
  </p:notesMasterIdLst>
  <p:handoutMasterIdLst>
    <p:handoutMasterId r:id="rId20"/>
  </p:handoutMasterIdLst>
  <p:sldIdLst>
    <p:sldId id="363" r:id="rId2"/>
    <p:sldId id="376" r:id="rId3"/>
    <p:sldId id="365" r:id="rId4"/>
    <p:sldId id="377" r:id="rId5"/>
    <p:sldId id="387" r:id="rId6"/>
    <p:sldId id="367" r:id="rId7"/>
    <p:sldId id="368" r:id="rId8"/>
    <p:sldId id="379" r:id="rId9"/>
    <p:sldId id="378" r:id="rId10"/>
    <p:sldId id="371" r:id="rId11"/>
    <p:sldId id="383" r:id="rId12"/>
    <p:sldId id="372" r:id="rId13"/>
    <p:sldId id="388" r:id="rId14"/>
    <p:sldId id="382" r:id="rId15"/>
    <p:sldId id="384" r:id="rId16"/>
    <p:sldId id="386" r:id="rId17"/>
    <p:sldId id="374" r:id="rId1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7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ico" initials="CM" lastIdx="6" clrIdx="0">
    <p:extLst>
      <p:ext uri="{19B8F6BF-5375-455C-9EA6-DF929625EA0E}">
        <p15:presenceInfo xmlns:p15="http://schemas.microsoft.com/office/powerpoint/2012/main" userId="S-1-5-21-2232577579-1779678077-1959270491-52366" providerId="AD"/>
      </p:ext>
    </p:extLst>
  </p:cmAuthor>
  <p:cmAuthor id="2" name="Graham Read" initials="GR" lastIdx="1" clrIdx="1">
    <p:extLst>
      <p:ext uri="{19B8F6BF-5375-455C-9EA6-DF929625EA0E}">
        <p15:presenceInfo xmlns:p15="http://schemas.microsoft.com/office/powerpoint/2012/main" userId="S-1-5-21-2232577579-1779678077-1959270491-38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042"/>
    <a:srgbClr val="AD1E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9"/>
    <p:restoredTop sz="76755" autoAdjust="0"/>
  </p:normalViewPr>
  <p:slideViewPr>
    <p:cSldViewPr>
      <p:cViewPr varScale="1">
        <p:scale>
          <a:sx n="89" d="100"/>
          <a:sy n="89" d="100"/>
        </p:scale>
        <p:origin x="2370" y="90"/>
      </p:cViewPr>
      <p:guideLst>
        <p:guide orient="horz" pos="247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a:extLst>
              <a:ext uri="{FF2B5EF4-FFF2-40B4-BE49-F238E27FC236}">
                <a16:creationId xmlns="" xmlns:a16="http://schemas.microsoft.com/office/drawing/2014/main" id="{743F0849-1DA4-3740-ADF6-8E330E502A09}"/>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t" anchorCtr="0" compatLnSpc="1">
            <a:prstTxWarp prst="textNoShape">
              <a:avLst/>
            </a:prstTxWarp>
          </a:bodyPr>
          <a:lstStyle>
            <a:lvl1pPr defTabSz="990600">
              <a:defRPr sz="1300">
                <a:latin typeface="Times New Roman" pitchFamily="18" charset="0"/>
                <a:ea typeface="+mn-ea"/>
              </a:defRPr>
            </a:lvl1pPr>
          </a:lstStyle>
          <a:p>
            <a:pPr>
              <a:defRPr/>
            </a:pPr>
            <a:endParaRPr lang="en-US" altLang="en-US"/>
          </a:p>
        </p:txBody>
      </p:sp>
      <p:sp>
        <p:nvSpPr>
          <p:cNvPr id="337923" name="Rectangle 3">
            <a:extLst>
              <a:ext uri="{FF2B5EF4-FFF2-40B4-BE49-F238E27FC236}">
                <a16:creationId xmlns="" xmlns:a16="http://schemas.microsoft.com/office/drawing/2014/main" id="{5081954E-19D2-D846-983F-A50EA3C8AEC3}"/>
              </a:ext>
            </a:extLst>
          </p:cNvPr>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8" charset="0"/>
                <a:ea typeface="+mn-ea"/>
              </a:defRPr>
            </a:lvl1pPr>
          </a:lstStyle>
          <a:p>
            <a:pPr>
              <a:defRPr/>
            </a:pPr>
            <a:endParaRPr lang="en-US" altLang="en-US"/>
          </a:p>
        </p:txBody>
      </p:sp>
      <p:sp>
        <p:nvSpPr>
          <p:cNvPr id="337924" name="Rectangle 4">
            <a:extLst>
              <a:ext uri="{FF2B5EF4-FFF2-40B4-BE49-F238E27FC236}">
                <a16:creationId xmlns="" xmlns:a16="http://schemas.microsoft.com/office/drawing/2014/main" id="{3DFAD8D7-71AA-4D43-B98F-7D55674B9433}"/>
              </a:ext>
            </a:extLst>
          </p:cNvPr>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b" anchorCtr="0" compatLnSpc="1">
            <a:prstTxWarp prst="textNoShape">
              <a:avLst/>
            </a:prstTxWarp>
          </a:bodyPr>
          <a:lstStyle>
            <a:lvl1pPr defTabSz="990600">
              <a:defRPr sz="1300">
                <a:latin typeface="Times New Roman" pitchFamily="18" charset="0"/>
                <a:ea typeface="+mn-ea"/>
              </a:defRPr>
            </a:lvl1pPr>
          </a:lstStyle>
          <a:p>
            <a:pPr>
              <a:defRPr/>
            </a:pPr>
            <a:endParaRPr lang="en-US" altLang="en-US"/>
          </a:p>
        </p:txBody>
      </p:sp>
      <p:sp>
        <p:nvSpPr>
          <p:cNvPr id="337925" name="Rectangle 5">
            <a:extLst>
              <a:ext uri="{FF2B5EF4-FFF2-40B4-BE49-F238E27FC236}">
                <a16:creationId xmlns="" xmlns:a16="http://schemas.microsoft.com/office/drawing/2014/main" id="{428FD0D4-6D6D-864A-BD9B-C1A9D83566A7}"/>
              </a:ext>
            </a:extLst>
          </p:cNvPr>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b" anchorCtr="0" compatLnSpc="1">
            <a:prstTxWarp prst="textNoShape">
              <a:avLst/>
            </a:prstTxWarp>
          </a:bodyPr>
          <a:lstStyle>
            <a:lvl1pPr algn="r" defTabSz="990600">
              <a:defRPr sz="1300" smtClean="0">
                <a:latin typeface="Times New Roman" charset="0"/>
                <a:ea typeface="ＭＳ Ｐゴシック" charset="-128"/>
              </a:defRPr>
            </a:lvl1pPr>
          </a:lstStyle>
          <a:p>
            <a:pPr>
              <a:defRPr/>
            </a:pPr>
            <a:fld id="{7D29CC34-1C79-A64D-8A44-6B6BDCEFA2D6}" type="slidenum">
              <a:rPr lang="en-US" altLang="x-none"/>
              <a:pPr>
                <a:defRPr/>
              </a:pPr>
              <a:t>‹#›</a:t>
            </a:fld>
            <a:endParaRPr lang="en-US" altLang="x-none"/>
          </a:p>
        </p:txBody>
      </p:sp>
    </p:spTree>
    <p:extLst>
      <p:ext uri="{BB962C8B-B14F-4D97-AF65-F5344CB8AC3E}">
        <p14:creationId xmlns:p14="http://schemas.microsoft.com/office/powerpoint/2010/main" val="1639434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C5114963-195D-C743-83FD-0F0A41FAD07F}"/>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t" anchorCtr="0" compatLnSpc="1">
            <a:prstTxWarp prst="textNoShape">
              <a:avLst/>
            </a:prstTxWarp>
          </a:bodyPr>
          <a:lstStyle>
            <a:lvl1pPr defTabSz="990600">
              <a:defRPr sz="1300">
                <a:latin typeface="Times New Roman" pitchFamily="18" charset="0"/>
                <a:ea typeface="+mn-ea"/>
              </a:defRPr>
            </a:lvl1pPr>
          </a:lstStyle>
          <a:p>
            <a:pPr>
              <a:defRPr/>
            </a:pPr>
            <a:endParaRPr lang="en-GB" altLang="en-US"/>
          </a:p>
        </p:txBody>
      </p:sp>
      <p:sp>
        <p:nvSpPr>
          <p:cNvPr id="8195" name="Rectangle 3">
            <a:extLst>
              <a:ext uri="{FF2B5EF4-FFF2-40B4-BE49-F238E27FC236}">
                <a16:creationId xmlns="" xmlns:a16="http://schemas.microsoft.com/office/drawing/2014/main" id="{DCA26EF5-419F-884D-92BC-8003890FF528}"/>
              </a:ext>
            </a:extLst>
          </p:cNvPr>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8" charset="0"/>
                <a:ea typeface="+mn-ea"/>
              </a:defRPr>
            </a:lvl1pPr>
          </a:lstStyle>
          <a:p>
            <a:pPr>
              <a:defRPr/>
            </a:pPr>
            <a:endParaRPr lang="en-GB" altLang="en-US"/>
          </a:p>
        </p:txBody>
      </p:sp>
      <p:sp>
        <p:nvSpPr>
          <p:cNvPr id="3076" name="Rectangle 4">
            <a:extLst>
              <a:ext uri="{FF2B5EF4-FFF2-40B4-BE49-F238E27FC236}">
                <a16:creationId xmlns="" xmlns:a16="http://schemas.microsoft.com/office/drawing/2014/main" id="{48850181-677C-7D44-A2F3-76704AD63DDF}"/>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 xmlns:a16="http://schemas.microsoft.com/office/drawing/2014/main" id="{34B2A322-7E73-454D-B63C-D974778358D8}"/>
              </a:ext>
            </a:extLst>
          </p:cNvPr>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8198" name="Rectangle 6">
            <a:extLst>
              <a:ext uri="{FF2B5EF4-FFF2-40B4-BE49-F238E27FC236}">
                <a16:creationId xmlns="" xmlns:a16="http://schemas.microsoft.com/office/drawing/2014/main" id="{AC58AB4C-453C-2B4B-AA8F-F7FC5266E955}"/>
              </a:ext>
            </a:extLst>
          </p:cNvPr>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b" anchorCtr="0" compatLnSpc="1">
            <a:prstTxWarp prst="textNoShape">
              <a:avLst/>
            </a:prstTxWarp>
          </a:bodyPr>
          <a:lstStyle>
            <a:lvl1pPr defTabSz="990600">
              <a:defRPr sz="1300">
                <a:latin typeface="Times New Roman" pitchFamily="18" charset="0"/>
                <a:ea typeface="+mn-ea"/>
              </a:defRPr>
            </a:lvl1pPr>
          </a:lstStyle>
          <a:p>
            <a:pPr>
              <a:defRPr/>
            </a:pPr>
            <a:endParaRPr lang="en-GB" altLang="en-US"/>
          </a:p>
        </p:txBody>
      </p:sp>
      <p:sp>
        <p:nvSpPr>
          <p:cNvPr id="8199" name="Rectangle 7">
            <a:extLst>
              <a:ext uri="{FF2B5EF4-FFF2-40B4-BE49-F238E27FC236}">
                <a16:creationId xmlns="" xmlns:a16="http://schemas.microsoft.com/office/drawing/2014/main" id="{D401D850-FC8A-0740-8ADA-199AD69FE96D}"/>
              </a:ext>
            </a:extLst>
          </p:cNvPr>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ext uri="{91240B29-F687-4f45-9708-019B960494DF}"/>
            <a:ext uri="{AF507438-7753-43e0-B8FC-AC1667EBCBE1}"/>
          </a:extLst>
        </p:spPr>
        <p:txBody>
          <a:bodyPr vert="horz" wrap="square" lIns="99048" tIns="49524" rIns="99048" bIns="49524" numCol="1" anchor="b" anchorCtr="0" compatLnSpc="1">
            <a:prstTxWarp prst="textNoShape">
              <a:avLst/>
            </a:prstTxWarp>
          </a:bodyPr>
          <a:lstStyle>
            <a:lvl1pPr algn="r" defTabSz="990600">
              <a:defRPr sz="1300" smtClean="0">
                <a:latin typeface="Times New Roman" charset="0"/>
                <a:ea typeface="ＭＳ Ｐゴシック" charset="-128"/>
              </a:defRPr>
            </a:lvl1pPr>
          </a:lstStyle>
          <a:p>
            <a:pPr>
              <a:defRPr/>
            </a:pPr>
            <a:fld id="{829A94DA-B96C-0C45-B61E-1143627FC592}" type="slidenum">
              <a:rPr lang="en-GB" altLang="x-none"/>
              <a:pPr>
                <a:defRPr/>
              </a:pPr>
              <a:t>‹#›</a:t>
            </a:fld>
            <a:endParaRPr lang="en-GB" altLang="x-none"/>
          </a:p>
        </p:txBody>
      </p:sp>
    </p:spTree>
    <p:extLst>
      <p:ext uri="{BB962C8B-B14F-4D97-AF65-F5344CB8AC3E}">
        <p14:creationId xmlns:p14="http://schemas.microsoft.com/office/powerpoint/2010/main" val="3915304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 xmlns:a16="http://schemas.microsoft.com/office/drawing/2014/main" id="{EE767FCD-B20B-2A4B-9457-2B59CE44F1DF}"/>
              </a:ext>
            </a:extLst>
          </p:cNvPr>
          <p:cNvSpPr>
            <a:spLocks noGrp="1" noRot="1" noChangeAspect="1" noTextEdit="1"/>
          </p:cNvSpPr>
          <p:nvPr>
            <p:ph type="sldImg"/>
          </p:nvPr>
        </p:nvSpPr>
        <p:spPr>
          <a:xfrm>
            <a:off x="992188" y="768350"/>
            <a:ext cx="5114925" cy="3836988"/>
          </a:xfrm>
          <a:ln/>
        </p:spPr>
      </p:sp>
      <p:sp>
        <p:nvSpPr>
          <p:cNvPr id="6146" name="Notes Placeholder 2">
            <a:extLst>
              <a:ext uri="{FF2B5EF4-FFF2-40B4-BE49-F238E27FC236}">
                <a16:creationId xmlns="" xmlns:a16="http://schemas.microsoft.com/office/drawing/2014/main" id="{83434F85-0CF0-4F4D-9DA3-7259275573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anose="020B0600070205080204" pitchFamily="34" charset="-128"/>
              </a:rPr>
              <a:t>Welcome slide </a:t>
            </a:r>
            <a:r>
              <a:rPr lang="en-GB" altLang="en-US" dirty="0" smtClean="0">
                <a:ea typeface="ＭＳ Ｐゴシック" panose="020B0600070205080204" pitchFamily="34" charset="-128"/>
              </a:rPr>
              <a:t>can be adapted</a:t>
            </a:r>
            <a:r>
              <a:rPr lang="en-GB" altLang="en-US" baseline="0" dirty="0" smtClean="0">
                <a:ea typeface="ＭＳ Ｐゴシック" panose="020B0600070205080204" pitchFamily="34" charset="-128"/>
              </a:rPr>
              <a:t> </a:t>
            </a:r>
            <a:r>
              <a:rPr lang="en-GB" altLang="en-US" dirty="0" smtClean="0">
                <a:ea typeface="ＭＳ Ｐゴシック" panose="020B0600070205080204" pitchFamily="34" charset="-128"/>
              </a:rPr>
              <a:t>for </a:t>
            </a:r>
            <a:r>
              <a:rPr lang="en-GB" altLang="en-US" dirty="0">
                <a:ea typeface="ＭＳ Ｐゴシック" panose="020B0600070205080204" pitchFamily="34" charset="-128"/>
              </a:rPr>
              <a:t>individual schools.</a:t>
            </a:r>
          </a:p>
        </p:txBody>
      </p:sp>
      <p:sp>
        <p:nvSpPr>
          <p:cNvPr id="6147" name="Slide Number Placeholder 3">
            <a:extLst>
              <a:ext uri="{FF2B5EF4-FFF2-40B4-BE49-F238E27FC236}">
                <a16:creationId xmlns="" xmlns:a16="http://schemas.microsoft.com/office/drawing/2014/main" id="{C0EF5E18-B54E-E942-9D1F-B72EA3AEC8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329BA05-2EB1-C546-A13E-A635AE5F90B8}" type="slidenum">
              <a:rPr lang="en-GB" altLang="en-US" sz="1300"/>
              <a:pPr/>
              <a:t>1</a:t>
            </a:fld>
            <a:endParaRPr lang="en-GB" altLang="en-US" sz="1300"/>
          </a:p>
        </p:txBody>
      </p:sp>
    </p:spTree>
    <p:extLst>
      <p:ext uri="{BB962C8B-B14F-4D97-AF65-F5344CB8AC3E}">
        <p14:creationId xmlns:p14="http://schemas.microsoft.com/office/powerpoint/2010/main" val="356381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 xmlns:a16="http://schemas.microsoft.com/office/drawing/2014/main" id="{E3390D0D-090F-E44E-A6A5-BE5C2069D1A0}"/>
              </a:ext>
            </a:extLst>
          </p:cNvPr>
          <p:cNvSpPr>
            <a:spLocks noGrp="1" noRot="1" noChangeAspect="1" noTextEdit="1"/>
          </p:cNvSpPr>
          <p:nvPr>
            <p:ph type="sldImg"/>
          </p:nvPr>
        </p:nvSpPr>
        <p:spPr>
          <a:xfrm>
            <a:off x="992188" y="768350"/>
            <a:ext cx="5114925" cy="3836988"/>
          </a:xfrm>
          <a:ln/>
        </p:spPr>
      </p:sp>
      <p:sp>
        <p:nvSpPr>
          <p:cNvPr id="16386" name="Notes Placeholder 2">
            <a:extLst>
              <a:ext uri="{FF2B5EF4-FFF2-40B4-BE49-F238E27FC236}">
                <a16:creationId xmlns="" xmlns:a16="http://schemas.microsoft.com/office/drawing/2014/main" id="{028E3D35-775F-CA4C-A4D0-08C223AD46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anose="020B0600070205080204" pitchFamily="34" charset="-128"/>
              </a:rPr>
              <a:t>Schools that record over 15% will be included in the prize draw each day and be in with a chance to win a prize for their school.</a:t>
            </a:r>
          </a:p>
          <a:p>
            <a:endParaRPr lang="en-GB" altLang="en-US" dirty="0" smtClean="0">
              <a:ea typeface="ＭＳ Ｐゴシック" panose="020B0600070205080204" pitchFamily="34" charset="-128"/>
            </a:endParaRP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The </a:t>
            </a:r>
            <a:r>
              <a:rPr lang="en-GB" altLang="en-US" dirty="0">
                <a:ea typeface="ＭＳ Ｐゴシック" panose="020B0600070205080204" pitchFamily="34" charset="-128"/>
              </a:rPr>
              <a:t>school/class that </a:t>
            </a:r>
            <a:r>
              <a:rPr lang="en-GB" altLang="en-US" dirty="0" smtClean="0">
                <a:ea typeface="ＭＳ Ｐゴシック" panose="020B0600070205080204" pitchFamily="34" charset="-128"/>
              </a:rPr>
              <a:t>records </a:t>
            </a:r>
            <a:r>
              <a:rPr lang="en-GB" altLang="en-US" dirty="0">
                <a:ea typeface="ＭＳ Ｐゴシック" panose="020B0600070205080204" pitchFamily="34" charset="-128"/>
              </a:rPr>
              <a:t>the highest percentage of pupils cycling or scooting to school </a:t>
            </a:r>
            <a:r>
              <a:rPr lang="en-GB" altLang="en-US" dirty="0" smtClean="0">
                <a:ea typeface="ＭＳ Ｐゴシック" panose="020B0600070205080204" pitchFamily="34" charset="-128"/>
              </a:rPr>
              <a:t>overall (based</a:t>
            </a:r>
            <a:r>
              <a:rPr lang="en-GB" altLang="en-US" baseline="0" dirty="0" smtClean="0">
                <a:ea typeface="ＭＳ Ｐゴシック" panose="020B0600070205080204" pitchFamily="34" charset="-128"/>
              </a:rPr>
              <a:t> on their best 5 days) </a:t>
            </a:r>
            <a:r>
              <a:rPr lang="en-GB" altLang="en-US" dirty="0" smtClean="0">
                <a:ea typeface="ＭＳ Ｐゴシック" panose="020B0600070205080204" pitchFamily="34" charset="-128"/>
              </a:rPr>
              <a:t>will </a:t>
            </a:r>
            <a:r>
              <a:rPr lang="en-GB" altLang="en-US" dirty="0">
                <a:ea typeface="ＭＳ Ｐゴシック" panose="020B0600070205080204" pitchFamily="34" charset="-128"/>
              </a:rPr>
              <a:t>win their category and receive a </a:t>
            </a:r>
            <a:r>
              <a:rPr lang="en-GB" altLang="en-US" dirty="0" smtClean="0">
                <a:ea typeface="ＭＳ Ｐゴシック" panose="020B0600070205080204" pitchFamily="34" charset="-128"/>
              </a:rPr>
              <a:t>certificate</a:t>
            </a:r>
            <a:r>
              <a:rPr lang="en-GB" altLang="en-US" dirty="0">
                <a:ea typeface="ＭＳ Ｐゴシック" panose="020B0600070205080204" pitchFamily="34" charset="-128"/>
              </a:rPr>
              <a:t>. </a:t>
            </a:r>
          </a:p>
          <a:p>
            <a:endParaRPr lang="en-GB" altLang="en-US" dirty="0">
              <a:ea typeface="ＭＳ Ｐゴシック" panose="020B0600070205080204" pitchFamily="34" charset="-128"/>
            </a:endParaRPr>
          </a:p>
          <a:p>
            <a:endParaRPr lang="en-GB" altLang="en-US" dirty="0" smtClean="0">
              <a:ea typeface="ＭＳ Ｐゴシック" panose="020B0600070205080204" pitchFamily="34" charset="-128"/>
            </a:endParaRPr>
          </a:p>
        </p:txBody>
      </p:sp>
      <p:sp>
        <p:nvSpPr>
          <p:cNvPr id="16387" name="Slide Number Placeholder 3">
            <a:extLst>
              <a:ext uri="{FF2B5EF4-FFF2-40B4-BE49-F238E27FC236}">
                <a16:creationId xmlns="" xmlns:a16="http://schemas.microsoft.com/office/drawing/2014/main" id="{7C3D3DA0-9694-6448-BB91-67AE6B547F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4206DB-64C4-5C47-B7F9-D03A1AE325CF}" type="slidenum">
              <a:rPr lang="en-GB" altLang="en-US" sz="1300"/>
              <a:pPr/>
              <a:t>10</a:t>
            </a:fld>
            <a:endParaRPr lang="en-GB" altLang="en-US" sz="1300"/>
          </a:p>
        </p:txBody>
      </p:sp>
    </p:spTree>
    <p:extLst>
      <p:ext uri="{BB962C8B-B14F-4D97-AF65-F5344CB8AC3E}">
        <p14:creationId xmlns:p14="http://schemas.microsoft.com/office/powerpoint/2010/main" val="562358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 xmlns:a16="http://schemas.microsoft.com/office/drawing/2014/main" id="{E3390D0D-090F-E44E-A6A5-BE5C2069D1A0}"/>
              </a:ext>
            </a:extLst>
          </p:cNvPr>
          <p:cNvSpPr>
            <a:spLocks noGrp="1" noRot="1" noChangeAspect="1" noTextEdit="1"/>
          </p:cNvSpPr>
          <p:nvPr>
            <p:ph type="sldImg"/>
          </p:nvPr>
        </p:nvSpPr>
        <p:spPr>
          <a:xfrm>
            <a:off x="992188" y="768350"/>
            <a:ext cx="5114925" cy="3836988"/>
          </a:xfrm>
          <a:ln/>
        </p:spPr>
      </p:sp>
      <p:sp>
        <p:nvSpPr>
          <p:cNvPr id="16386" name="Notes Placeholder 2">
            <a:extLst>
              <a:ext uri="{FF2B5EF4-FFF2-40B4-BE49-F238E27FC236}">
                <a16:creationId xmlns="" xmlns:a16="http://schemas.microsoft.com/office/drawing/2014/main" id="{028E3D35-775F-CA4C-A4D0-08C223AD46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16387" name="Slide Number Placeholder 3">
            <a:extLst>
              <a:ext uri="{FF2B5EF4-FFF2-40B4-BE49-F238E27FC236}">
                <a16:creationId xmlns="" xmlns:a16="http://schemas.microsoft.com/office/drawing/2014/main" id="{7C3D3DA0-9694-6448-BB91-67AE6B547F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4206DB-64C4-5C47-B7F9-D03A1AE325CF}" type="slidenum">
              <a:rPr lang="en-GB" altLang="en-US" sz="1300"/>
              <a:pPr/>
              <a:t>11</a:t>
            </a:fld>
            <a:endParaRPr lang="en-GB" altLang="en-US" sz="1300"/>
          </a:p>
        </p:txBody>
      </p:sp>
    </p:spTree>
    <p:extLst>
      <p:ext uri="{BB962C8B-B14F-4D97-AF65-F5344CB8AC3E}">
        <p14:creationId xmlns:p14="http://schemas.microsoft.com/office/powerpoint/2010/main" val="143597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 xmlns:a16="http://schemas.microsoft.com/office/drawing/2014/main" id="{F9BA7CFF-53EE-B347-81DA-E2D66DCA0F21}"/>
              </a:ext>
            </a:extLst>
          </p:cNvPr>
          <p:cNvSpPr>
            <a:spLocks noGrp="1" noRot="1" noChangeAspect="1" noTextEdit="1"/>
          </p:cNvSpPr>
          <p:nvPr>
            <p:ph type="sldImg"/>
          </p:nvPr>
        </p:nvSpPr>
        <p:spPr>
          <a:xfrm>
            <a:off x="992188" y="768350"/>
            <a:ext cx="5114925" cy="3836988"/>
          </a:xfrm>
          <a:ln/>
        </p:spPr>
      </p:sp>
      <p:sp>
        <p:nvSpPr>
          <p:cNvPr id="18434" name="Notes Placeholder 2">
            <a:extLst>
              <a:ext uri="{FF2B5EF4-FFF2-40B4-BE49-F238E27FC236}">
                <a16:creationId xmlns="" xmlns:a16="http://schemas.microsoft.com/office/drawing/2014/main" id="{99181982-9ADF-EA43-A9BF-32F5181DCC9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18435" name="Slide Number Placeholder 3">
            <a:extLst>
              <a:ext uri="{FF2B5EF4-FFF2-40B4-BE49-F238E27FC236}">
                <a16:creationId xmlns="" xmlns:a16="http://schemas.microsoft.com/office/drawing/2014/main" id="{E0A33D62-26C5-9B48-BB9D-0A5C51C9A30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3CE648-9E37-E042-A2DE-1F275661D389}" type="slidenum">
              <a:rPr lang="en-GB" altLang="en-US" sz="1300"/>
              <a:pPr/>
              <a:t>12</a:t>
            </a:fld>
            <a:endParaRPr lang="en-GB" altLang="en-US" sz="1300"/>
          </a:p>
        </p:txBody>
      </p:sp>
    </p:spTree>
    <p:extLst>
      <p:ext uri="{BB962C8B-B14F-4D97-AF65-F5344CB8AC3E}">
        <p14:creationId xmlns:p14="http://schemas.microsoft.com/office/powerpoint/2010/main" val="320469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 xmlns:a16="http://schemas.microsoft.com/office/drawing/2014/main" id="{F9BA7CFF-53EE-B347-81DA-E2D66DCA0F21}"/>
              </a:ext>
            </a:extLst>
          </p:cNvPr>
          <p:cNvSpPr>
            <a:spLocks noGrp="1" noRot="1" noChangeAspect="1" noTextEdit="1"/>
          </p:cNvSpPr>
          <p:nvPr>
            <p:ph type="sldImg"/>
          </p:nvPr>
        </p:nvSpPr>
        <p:spPr>
          <a:xfrm>
            <a:off x="992188" y="768350"/>
            <a:ext cx="5114925" cy="3836988"/>
          </a:xfrm>
          <a:ln/>
        </p:spPr>
      </p:sp>
      <p:sp>
        <p:nvSpPr>
          <p:cNvPr id="18434" name="Notes Placeholder 2">
            <a:extLst>
              <a:ext uri="{FF2B5EF4-FFF2-40B4-BE49-F238E27FC236}">
                <a16:creationId xmlns="" xmlns:a16="http://schemas.microsoft.com/office/drawing/2014/main" id="{99181982-9ADF-EA43-A9BF-32F5181DCC9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18435" name="Slide Number Placeholder 3">
            <a:extLst>
              <a:ext uri="{FF2B5EF4-FFF2-40B4-BE49-F238E27FC236}">
                <a16:creationId xmlns="" xmlns:a16="http://schemas.microsoft.com/office/drawing/2014/main" id="{E0A33D62-26C5-9B48-BB9D-0A5C51C9A30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3CE648-9E37-E042-A2DE-1F275661D389}" type="slidenum">
              <a:rPr lang="en-GB" altLang="en-US" sz="1300"/>
              <a:pPr/>
              <a:t>13</a:t>
            </a:fld>
            <a:endParaRPr lang="en-GB" altLang="en-US" sz="1300"/>
          </a:p>
        </p:txBody>
      </p:sp>
    </p:spTree>
    <p:extLst>
      <p:ext uri="{BB962C8B-B14F-4D97-AF65-F5344CB8AC3E}">
        <p14:creationId xmlns:p14="http://schemas.microsoft.com/office/powerpoint/2010/main" val="414008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 xmlns:a16="http://schemas.microsoft.com/office/drawing/2014/main" id="{F9BA7CFF-53EE-B347-81DA-E2D66DCA0F21}"/>
              </a:ext>
            </a:extLst>
          </p:cNvPr>
          <p:cNvSpPr>
            <a:spLocks noGrp="1" noRot="1" noChangeAspect="1" noTextEdit="1"/>
          </p:cNvSpPr>
          <p:nvPr>
            <p:ph type="sldImg"/>
          </p:nvPr>
        </p:nvSpPr>
        <p:spPr>
          <a:xfrm>
            <a:off x="992188" y="768350"/>
            <a:ext cx="5114925" cy="3836988"/>
          </a:xfrm>
          <a:ln/>
        </p:spPr>
      </p:sp>
      <p:sp>
        <p:nvSpPr>
          <p:cNvPr id="18434" name="Notes Placeholder 2">
            <a:extLst>
              <a:ext uri="{FF2B5EF4-FFF2-40B4-BE49-F238E27FC236}">
                <a16:creationId xmlns="" xmlns:a16="http://schemas.microsoft.com/office/drawing/2014/main" id="{99181982-9ADF-EA43-A9BF-32F5181DCC9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anose="020B0600070205080204" pitchFamily="34" charset="-128"/>
              </a:rPr>
              <a:t>Parents, staff and children are encouraged </a:t>
            </a:r>
            <a:r>
              <a:rPr lang="en-GB" altLang="en-US" dirty="0" smtClean="0">
                <a:ea typeface="ＭＳ Ｐゴシック" panose="020B0600070205080204" pitchFamily="34" charset="-128"/>
              </a:rPr>
              <a:t>to</a:t>
            </a:r>
            <a:r>
              <a:rPr lang="en-GB" altLang="en-US" baseline="0" dirty="0" smtClean="0">
                <a:ea typeface="ＭＳ Ｐゴシック" panose="020B0600070205080204" pitchFamily="34" charset="-128"/>
              </a:rPr>
              <a:t> wear something that they feel amazing in and</a:t>
            </a:r>
            <a:r>
              <a:rPr lang="en-GB" altLang="en-US" dirty="0" smtClean="0">
                <a:ea typeface="ＭＳ Ｐゴシック" panose="020B0600070205080204" pitchFamily="34" charset="-128"/>
              </a:rPr>
              <a:t> </a:t>
            </a:r>
            <a:r>
              <a:rPr lang="en-GB" altLang="en-US" dirty="0">
                <a:ea typeface="ＭＳ Ｐゴシック" panose="020B0600070205080204" pitchFamily="34" charset="-128"/>
              </a:rPr>
              <a:t>decorate their bikes and </a:t>
            </a:r>
            <a:r>
              <a:rPr lang="en-GB" altLang="en-US" dirty="0" smtClean="0">
                <a:ea typeface="ＭＳ Ｐゴシック" panose="020B0600070205080204" pitchFamily="34" charset="-128"/>
              </a:rPr>
              <a:t>scooters.</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All money raised for Sustrans will enable thousands of children to have an active, fun and sustainable school journey.</a:t>
            </a:r>
          </a:p>
        </p:txBody>
      </p:sp>
      <p:sp>
        <p:nvSpPr>
          <p:cNvPr id="18435" name="Slide Number Placeholder 3">
            <a:extLst>
              <a:ext uri="{FF2B5EF4-FFF2-40B4-BE49-F238E27FC236}">
                <a16:creationId xmlns="" xmlns:a16="http://schemas.microsoft.com/office/drawing/2014/main" id="{E0A33D62-26C5-9B48-BB9D-0A5C51C9A30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3CE648-9E37-E042-A2DE-1F275661D389}" type="slidenum">
              <a:rPr lang="en-GB" altLang="en-US" sz="1300"/>
              <a:pPr/>
              <a:t>14</a:t>
            </a:fld>
            <a:endParaRPr lang="en-GB" altLang="en-US" sz="1300"/>
          </a:p>
        </p:txBody>
      </p:sp>
    </p:spTree>
    <p:extLst>
      <p:ext uri="{BB962C8B-B14F-4D97-AF65-F5344CB8AC3E}">
        <p14:creationId xmlns:p14="http://schemas.microsoft.com/office/powerpoint/2010/main" val="271659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 xmlns:a16="http://schemas.microsoft.com/office/drawing/2014/main" id="{F9BA7CFF-53EE-B347-81DA-E2D66DCA0F21}"/>
              </a:ext>
            </a:extLst>
          </p:cNvPr>
          <p:cNvSpPr>
            <a:spLocks noGrp="1" noRot="1" noChangeAspect="1" noTextEdit="1"/>
          </p:cNvSpPr>
          <p:nvPr>
            <p:ph type="sldImg"/>
          </p:nvPr>
        </p:nvSpPr>
        <p:spPr>
          <a:xfrm>
            <a:off x="992188" y="768350"/>
            <a:ext cx="5114925" cy="3836988"/>
          </a:xfrm>
          <a:ln/>
        </p:spPr>
      </p:sp>
      <p:sp>
        <p:nvSpPr>
          <p:cNvPr id="18434" name="Notes Placeholder 2">
            <a:extLst>
              <a:ext uri="{FF2B5EF4-FFF2-40B4-BE49-F238E27FC236}">
                <a16:creationId xmlns="" xmlns:a16="http://schemas.microsoft.com/office/drawing/2014/main" id="{99181982-9ADF-EA43-A9BF-32F5181DCC9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18435" name="Slide Number Placeholder 3">
            <a:extLst>
              <a:ext uri="{FF2B5EF4-FFF2-40B4-BE49-F238E27FC236}">
                <a16:creationId xmlns="" xmlns:a16="http://schemas.microsoft.com/office/drawing/2014/main" id="{E0A33D62-26C5-9B48-BB9D-0A5C51C9A30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3CE648-9E37-E042-A2DE-1F275661D389}" type="slidenum">
              <a:rPr lang="en-GB" altLang="en-US" sz="1300"/>
              <a:pPr/>
              <a:t>15</a:t>
            </a:fld>
            <a:endParaRPr lang="en-GB" altLang="en-US" sz="1300"/>
          </a:p>
        </p:txBody>
      </p:sp>
    </p:spTree>
    <p:extLst>
      <p:ext uri="{BB962C8B-B14F-4D97-AF65-F5344CB8AC3E}">
        <p14:creationId xmlns:p14="http://schemas.microsoft.com/office/powerpoint/2010/main" val="409942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 xmlns:a16="http://schemas.microsoft.com/office/drawing/2014/main" id="{5BB8C875-F770-544B-B948-C364C6669599}"/>
              </a:ext>
            </a:extLst>
          </p:cNvPr>
          <p:cNvSpPr>
            <a:spLocks noGrp="1" noRot="1" noChangeAspect="1" noTextEdit="1"/>
          </p:cNvSpPr>
          <p:nvPr>
            <p:ph type="sldImg"/>
          </p:nvPr>
        </p:nvSpPr>
        <p:spPr>
          <a:xfrm>
            <a:off x="992188" y="768350"/>
            <a:ext cx="5114925" cy="3836988"/>
          </a:xfrm>
          <a:ln/>
        </p:spPr>
      </p:sp>
      <p:sp>
        <p:nvSpPr>
          <p:cNvPr id="22530" name="Notes Placeholder 2">
            <a:extLst>
              <a:ext uri="{FF2B5EF4-FFF2-40B4-BE49-F238E27FC236}">
                <a16:creationId xmlns="" xmlns:a16="http://schemas.microsoft.com/office/drawing/2014/main" id="{6FE7A48A-03BE-3845-8C8C-6104EBE13B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2531" name="Slide Number Placeholder 3">
            <a:extLst>
              <a:ext uri="{FF2B5EF4-FFF2-40B4-BE49-F238E27FC236}">
                <a16:creationId xmlns="" xmlns:a16="http://schemas.microsoft.com/office/drawing/2014/main" id="{57C9236D-0686-F146-A41B-32197B6595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3B5869C-3385-2D49-92E5-2028485C64C3}" type="slidenum">
              <a:rPr lang="en-GB" altLang="en-US" sz="1300"/>
              <a:pPr/>
              <a:t>17</a:t>
            </a:fld>
            <a:endParaRPr lang="en-GB" altLang="en-US" sz="1300"/>
          </a:p>
        </p:txBody>
      </p:sp>
    </p:spTree>
    <p:extLst>
      <p:ext uri="{BB962C8B-B14F-4D97-AF65-F5344CB8AC3E}">
        <p14:creationId xmlns:p14="http://schemas.microsoft.com/office/powerpoint/2010/main" val="117388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 xmlns:a16="http://schemas.microsoft.com/office/drawing/2014/main" id="{EF7F3F73-B876-8B42-A9B4-E30B650CF1A5}"/>
              </a:ext>
            </a:extLst>
          </p:cNvPr>
          <p:cNvSpPr>
            <a:spLocks noGrp="1" noRot="1" noChangeAspect="1" noTextEdit="1"/>
          </p:cNvSpPr>
          <p:nvPr>
            <p:ph type="sldImg"/>
          </p:nvPr>
        </p:nvSpPr>
        <p:spPr>
          <a:xfrm>
            <a:off x="992188" y="768350"/>
            <a:ext cx="5114925" cy="3836988"/>
          </a:xfrm>
          <a:ln/>
        </p:spPr>
      </p:sp>
      <p:sp>
        <p:nvSpPr>
          <p:cNvPr id="8194" name="Notes Placeholder 2">
            <a:extLst>
              <a:ext uri="{FF2B5EF4-FFF2-40B4-BE49-F238E27FC236}">
                <a16:creationId xmlns="" xmlns:a16="http://schemas.microsoft.com/office/drawing/2014/main" id="{C8050033-D16E-624C-A142-310B9E2DCC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8195" name="Slide Number Placeholder 3">
            <a:extLst>
              <a:ext uri="{FF2B5EF4-FFF2-40B4-BE49-F238E27FC236}">
                <a16:creationId xmlns="" xmlns:a16="http://schemas.microsoft.com/office/drawing/2014/main" id="{1BC0263C-95C7-974A-B244-BEF89D02011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BAEC09-BF82-2448-97AB-A62CE9A8E3B0}" type="slidenum">
              <a:rPr lang="en-GB" altLang="en-US" sz="1300"/>
              <a:pPr/>
              <a:t>2</a:t>
            </a:fld>
            <a:endParaRPr lang="en-GB" altLang="en-US" sz="1300"/>
          </a:p>
        </p:txBody>
      </p:sp>
    </p:spTree>
    <p:extLst>
      <p:ext uri="{BB962C8B-B14F-4D97-AF65-F5344CB8AC3E}">
        <p14:creationId xmlns:p14="http://schemas.microsoft.com/office/powerpoint/2010/main" val="16413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 xmlns:a16="http://schemas.microsoft.com/office/drawing/2014/main" id="{EF7F3F73-B876-8B42-A9B4-E30B650CF1A5}"/>
              </a:ext>
            </a:extLst>
          </p:cNvPr>
          <p:cNvSpPr>
            <a:spLocks noGrp="1" noRot="1" noChangeAspect="1" noTextEdit="1"/>
          </p:cNvSpPr>
          <p:nvPr>
            <p:ph type="sldImg"/>
          </p:nvPr>
        </p:nvSpPr>
        <p:spPr>
          <a:xfrm>
            <a:off x="992188" y="768350"/>
            <a:ext cx="5114925" cy="3836988"/>
          </a:xfrm>
          <a:ln/>
        </p:spPr>
      </p:sp>
      <p:sp>
        <p:nvSpPr>
          <p:cNvPr id="8194" name="Notes Placeholder 2">
            <a:extLst>
              <a:ext uri="{FF2B5EF4-FFF2-40B4-BE49-F238E27FC236}">
                <a16:creationId xmlns="" xmlns:a16="http://schemas.microsoft.com/office/drawing/2014/main" id="{C8050033-D16E-624C-A142-310B9E2DCC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8195" name="Slide Number Placeholder 3">
            <a:extLst>
              <a:ext uri="{FF2B5EF4-FFF2-40B4-BE49-F238E27FC236}">
                <a16:creationId xmlns="" xmlns:a16="http://schemas.microsoft.com/office/drawing/2014/main" id="{1BC0263C-95C7-974A-B244-BEF89D02011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BAEC09-BF82-2448-97AB-A62CE9A8E3B0}" type="slidenum">
              <a:rPr lang="en-GB" altLang="en-US" sz="1300"/>
              <a:pPr/>
              <a:t>3</a:t>
            </a:fld>
            <a:endParaRPr lang="en-GB" altLang="en-US" sz="1300"/>
          </a:p>
        </p:txBody>
      </p:sp>
    </p:spTree>
    <p:extLst>
      <p:ext uri="{BB962C8B-B14F-4D97-AF65-F5344CB8AC3E}">
        <p14:creationId xmlns:p14="http://schemas.microsoft.com/office/powerpoint/2010/main" val="119103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 xmlns:a16="http://schemas.microsoft.com/office/drawing/2014/main" id="{EF7F3F73-B876-8B42-A9B4-E30B650CF1A5}"/>
              </a:ext>
            </a:extLst>
          </p:cNvPr>
          <p:cNvSpPr>
            <a:spLocks noGrp="1" noRot="1" noChangeAspect="1" noTextEdit="1"/>
          </p:cNvSpPr>
          <p:nvPr>
            <p:ph type="sldImg"/>
          </p:nvPr>
        </p:nvSpPr>
        <p:spPr>
          <a:xfrm>
            <a:off x="992188" y="768350"/>
            <a:ext cx="5114925" cy="3836988"/>
          </a:xfrm>
          <a:ln/>
        </p:spPr>
      </p:sp>
      <p:sp>
        <p:nvSpPr>
          <p:cNvPr id="8194" name="Notes Placeholder 2">
            <a:extLst>
              <a:ext uri="{FF2B5EF4-FFF2-40B4-BE49-F238E27FC236}">
                <a16:creationId xmlns="" xmlns:a16="http://schemas.microsoft.com/office/drawing/2014/main" id="{C8050033-D16E-624C-A142-310B9E2DCC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8195" name="Slide Number Placeholder 3">
            <a:extLst>
              <a:ext uri="{FF2B5EF4-FFF2-40B4-BE49-F238E27FC236}">
                <a16:creationId xmlns="" xmlns:a16="http://schemas.microsoft.com/office/drawing/2014/main" id="{1BC0263C-95C7-974A-B244-BEF89D02011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BAEC09-BF82-2448-97AB-A62CE9A8E3B0}" type="slidenum">
              <a:rPr lang="en-GB" altLang="en-US" sz="1300"/>
              <a:pPr/>
              <a:t>4</a:t>
            </a:fld>
            <a:endParaRPr lang="en-GB" altLang="en-US" sz="1300"/>
          </a:p>
        </p:txBody>
      </p:sp>
    </p:spTree>
    <p:extLst>
      <p:ext uri="{BB962C8B-B14F-4D97-AF65-F5344CB8AC3E}">
        <p14:creationId xmlns:p14="http://schemas.microsoft.com/office/powerpoint/2010/main" val="144931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 xmlns:a16="http://schemas.microsoft.com/office/drawing/2014/main" id="{EF7F3F73-B876-8B42-A9B4-E30B650CF1A5}"/>
              </a:ext>
            </a:extLst>
          </p:cNvPr>
          <p:cNvSpPr>
            <a:spLocks noGrp="1" noRot="1" noChangeAspect="1" noTextEdit="1"/>
          </p:cNvSpPr>
          <p:nvPr>
            <p:ph type="sldImg"/>
          </p:nvPr>
        </p:nvSpPr>
        <p:spPr>
          <a:xfrm>
            <a:off x="992188" y="768350"/>
            <a:ext cx="5114925" cy="3836988"/>
          </a:xfrm>
          <a:ln/>
        </p:spPr>
      </p:sp>
      <p:sp>
        <p:nvSpPr>
          <p:cNvPr id="8194" name="Notes Placeholder 2">
            <a:extLst>
              <a:ext uri="{FF2B5EF4-FFF2-40B4-BE49-F238E27FC236}">
                <a16:creationId xmlns="" xmlns:a16="http://schemas.microsoft.com/office/drawing/2014/main" id="{C8050033-D16E-624C-A142-310B9E2DCC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8195" name="Slide Number Placeholder 3">
            <a:extLst>
              <a:ext uri="{FF2B5EF4-FFF2-40B4-BE49-F238E27FC236}">
                <a16:creationId xmlns="" xmlns:a16="http://schemas.microsoft.com/office/drawing/2014/main" id="{1BC0263C-95C7-974A-B244-BEF89D02011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BAEC09-BF82-2448-97AB-A62CE9A8E3B0}" type="slidenum">
              <a:rPr lang="en-GB" altLang="en-US" sz="1300"/>
              <a:pPr/>
              <a:t>5</a:t>
            </a:fld>
            <a:endParaRPr lang="en-GB" altLang="en-US" sz="1300"/>
          </a:p>
        </p:txBody>
      </p:sp>
    </p:spTree>
    <p:extLst>
      <p:ext uri="{BB962C8B-B14F-4D97-AF65-F5344CB8AC3E}">
        <p14:creationId xmlns:p14="http://schemas.microsoft.com/office/powerpoint/2010/main" val="328982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 xmlns:a16="http://schemas.microsoft.com/office/drawing/2014/main" id="{385F1991-8CE7-5F43-8E85-2507A8CE80FB}"/>
              </a:ext>
            </a:extLst>
          </p:cNvPr>
          <p:cNvSpPr>
            <a:spLocks noGrp="1" noRot="1" noChangeAspect="1" noTextEdit="1"/>
          </p:cNvSpPr>
          <p:nvPr>
            <p:ph type="sldImg"/>
          </p:nvPr>
        </p:nvSpPr>
        <p:spPr>
          <a:xfrm>
            <a:off x="992188" y="768350"/>
            <a:ext cx="5114925" cy="3836988"/>
          </a:xfrm>
          <a:ln/>
        </p:spPr>
      </p:sp>
      <p:sp>
        <p:nvSpPr>
          <p:cNvPr id="12290" name="Notes Placeholder 2">
            <a:extLst>
              <a:ext uri="{FF2B5EF4-FFF2-40B4-BE49-F238E27FC236}">
                <a16:creationId xmlns="" xmlns:a16="http://schemas.microsoft.com/office/drawing/2014/main" id="{0EC776C5-5C75-214E-911F-1BF3F1D5A8E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a:p>
            <a:r>
              <a:rPr lang="en-GB" altLang="en-US" dirty="0" smtClean="0">
                <a:ea typeface="ＭＳ Ｐゴシック" panose="020B0600070205080204" pitchFamily="34" charset="-128"/>
              </a:rPr>
              <a:t>Teachers </a:t>
            </a:r>
            <a:r>
              <a:rPr lang="en-GB" altLang="en-US" dirty="0">
                <a:ea typeface="ＭＳ Ｐゴシック" panose="020B0600070205080204" pitchFamily="34" charset="-128"/>
              </a:rPr>
              <a:t>who </a:t>
            </a:r>
            <a:r>
              <a:rPr lang="en-GB" altLang="en-US" dirty="0" smtClean="0">
                <a:ea typeface="ＭＳ Ｐゴシック" panose="020B0600070205080204" pitchFamily="34" charset="-128"/>
              </a:rPr>
              <a:t>take active journeys to </a:t>
            </a:r>
            <a:r>
              <a:rPr lang="en-GB" altLang="en-US" dirty="0">
                <a:ea typeface="ＭＳ Ｐゴシック" panose="020B0600070205080204" pitchFamily="34" charset="-128"/>
              </a:rPr>
              <a:t>school and parents who accompany a child/children at school are recorded as supporter journeys.</a:t>
            </a:r>
          </a:p>
          <a:p>
            <a:endParaRPr lang="en-GB" altLang="en-US" dirty="0">
              <a:ea typeface="ＭＳ Ｐゴシック" panose="020B0600070205080204" pitchFamily="34" charset="-128"/>
            </a:endParaRPr>
          </a:p>
          <a:p>
            <a:r>
              <a:rPr lang="en-GB" altLang="en-US" dirty="0" smtClean="0">
                <a:ea typeface="ＭＳ Ｐゴシック" panose="020B0600070205080204" pitchFamily="34" charset="-128"/>
              </a:rPr>
              <a:t>In 2019, almost 2.4m pupil</a:t>
            </a:r>
            <a:r>
              <a:rPr lang="en-GB" altLang="en-US" baseline="0" dirty="0" smtClean="0">
                <a:ea typeface="ＭＳ Ｐゴシック" panose="020B0600070205080204" pitchFamily="34" charset="-128"/>
              </a:rPr>
              <a:t> </a:t>
            </a:r>
            <a:r>
              <a:rPr lang="en-GB" altLang="en-US" dirty="0" smtClean="0">
                <a:ea typeface="ＭＳ Ｐゴシック" panose="020B0600070205080204" pitchFamily="34" charset="-128"/>
              </a:rPr>
              <a:t>journeys </a:t>
            </a:r>
            <a:r>
              <a:rPr lang="en-GB" altLang="en-US" dirty="0">
                <a:ea typeface="ＭＳ Ｐゴシック" panose="020B0600070205080204" pitchFamily="34" charset="-128"/>
              </a:rPr>
              <a:t>were </a:t>
            </a:r>
            <a:r>
              <a:rPr lang="en-GB" altLang="en-US" dirty="0" smtClean="0">
                <a:ea typeface="ＭＳ Ｐゴシック" panose="020B0600070205080204" pitchFamily="34" charset="-128"/>
              </a:rPr>
              <a:t>logged in the challenge.</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You can register an individual class to take part in the Big Pedal, or the whole school.</a:t>
            </a:r>
          </a:p>
          <a:p>
            <a:endParaRPr lang="en-GB" altLang="en-US" dirty="0">
              <a:ea typeface="ＭＳ Ｐゴシック" panose="020B0600070205080204" pitchFamily="34" charset="-128"/>
            </a:endParaRPr>
          </a:p>
        </p:txBody>
      </p:sp>
      <p:sp>
        <p:nvSpPr>
          <p:cNvPr id="12291" name="Slide Number Placeholder 3">
            <a:extLst>
              <a:ext uri="{FF2B5EF4-FFF2-40B4-BE49-F238E27FC236}">
                <a16:creationId xmlns="" xmlns:a16="http://schemas.microsoft.com/office/drawing/2014/main" id="{075A17AD-7AC0-B34D-B271-B3B5C1763B2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9E8194-11D0-2345-8BF9-BB55D9094F02}" type="slidenum">
              <a:rPr lang="en-GB" altLang="en-US" sz="1300"/>
              <a:pPr/>
              <a:t>6</a:t>
            </a:fld>
            <a:endParaRPr lang="en-GB" altLang="en-US" sz="1300"/>
          </a:p>
        </p:txBody>
      </p:sp>
    </p:spTree>
    <p:extLst>
      <p:ext uri="{BB962C8B-B14F-4D97-AF65-F5344CB8AC3E}">
        <p14:creationId xmlns:p14="http://schemas.microsoft.com/office/powerpoint/2010/main" val="68824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 xmlns:a16="http://schemas.microsoft.com/office/drawing/2014/main" id="{D7565420-22DB-4546-951D-00E424601833}"/>
              </a:ext>
            </a:extLst>
          </p:cNvPr>
          <p:cNvSpPr>
            <a:spLocks noGrp="1" noRot="1" noChangeAspect="1" noTextEdit="1"/>
          </p:cNvSpPr>
          <p:nvPr>
            <p:ph type="sldImg"/>
          </p:nvPr>
        </p:nvSpPr>
        <p:spPr>
          <a:xfrm>
            <a:off x="992188" y="768350"/>
            <a:ext cx="5114925" cy="3836988"/>
          </a:xfrm>
          <a:ln/>
        </p:spPr>
      </p:sp>
      <p:sp>
        <p:nvSpPr>
          <p:cNvPr id="14338" name="Notes Placeholder 2">
            <a:extLst>
              <a:ext uri="{FF2B5EF4-FFF2-40B4-BE49-F238E27FC236}">
                <a16:creationId xmlns="" xmlns:a16="http://schemas.microsoft.com/office/drawing/2014/main" id="{AAA27D10-36F7-2840-BCA3-7FCEFD8485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0" i="0" dirty="0" smtClean="0">
                <a:solidFill>
                  <a:srgbClr val="222222"/>
                </a:solidFill>
                <a:effectLst/>
                <a:latin typeface="proxima-nova"/>
              </a:rPr>
              <a:t>We run a one and five day challenge. You’ll be asked to </a:t>
            </a:r>
            <a:r>
              <a:rPr lang="en-GB" b="0" i="0" baseline="0" dirty="0" smtClean="0">
                <a:solidFill>
                  <a:srgbClr val="222222"/>
                </a:solidFill>
                <a:effectLst/>
                <a:latin typeface="proxima-nova"/>
              </a:rPr>
              <a:t>chose either the one day or five day challenge </a:t>
            </a:r>
            <a:r>
              <a:rPr lang="en-GB" b="0" i="0" dirty="0" smtClean="0">
                <a:solidFill>
                  <a:srgbClr val="222222"/>
                </a:solidFill>
                <a:effectLst/>
                <a:latin typeface="proxima-nova"/>
              </a:rPr>
              <a:t>when you register.</a:t>
            </a:r>
          </a:p>
          <a:p>
            <a:endParaRPr lang="en-GB" b="0" i="0" dirty="0" smtClean="0">
              <a:solidFill>
                <a:srgbClr val="222222"/>
              </a:solidFill>
              <a:effectLst/>
              <a:latin typeface="proxima-nova"/>
            </a:endParaRPr>
          </a:p>
          <a:p>
            <a:r>
              <a:rPr lang="en-GB" b="0" i="0" dirty="0" smtClean="0">
                <a:solidFill>
                  <a:srgbClr val="222222"/>
                </a:solidFill>
                <a:effectLst/>
                <a:latin typeface="proxima-nova"/>
              </a:rPr>
              <a:t>Schools are able to record journeys on all 10 days of the competition for both options, the best five days (or one day) is chosen for your final score, depending on the challenge option you choose. </a:t>
            </a:r>
          </a:p>
          <a:p>
            <a:endParaRPr lang="en-GB" b="0" i="0" dirty="0" smtClean="0">
              <a:solidFill>
                <a:srgbClr val="222222"/>
              </a:solidFill>
              <a:effectLst/>
              <a:latin typeface="proxima-nova"/>
            </a:endParaRPr>
          </a:p>
          <a:p>
            <a:r>
              <a:rPr lang="en-GB" b="0" i="0" dirty="0" smtClean="0">
                <a:solidFill>
                  <a:srgbClr val="222222"/>
                </a:solidFill>
                <a:effectLst/>
                <a:latin typeface="proxima-nova"/>
              </a:rPr>
              <a:t>However, the more days you enter, the more potential there is to record higher participation rates and the more chances you have to win in our daily prize draw. Lesson</a:t>
            </a:r>
            <a:r>
              <a:rPr lang="en-GB" b="0" i="0" baseline="0" dirty="0" smtClean="0">
                <a:solidFill>
                  <a:srgbClr val="222222"/>
                </a:solidFill>
                <a:effectLst/>
                <a:latin typeface="proxima-nova"/>
              </a:rPr>
              <a:t> plans are available for all 10 days.</a:t>
            </a:r>
          </a:p>
          <a:p>
            <a:endParaRPr lang="en-GB" altLang="en-US" b="0" i="0" baseline="0" dirty="0" smtClean="0">
              <a:solidFill>
                <a:srgbClr val="222222"/>
              </a:solidFill>
              <a:effectLst/>
              <a:latin typeface="proxima-nova"/>
              <a:ea typeface="ＭＳ Ｐゴシック" panose="020B0600070205080204" pitchFamily="34" charset="-128"/>
            </a:endParaRPr>
          </a:p>
          <a:p>
            <a:r>
              <a:rPr lang="en-GB" altLang="en-US" dirty="0" smtClean="0">
                <a:ea typeface="ＭＳ Ｐゴシック" panose="020B0600070205080204" pitchFamily="34" charset="-128"/>
              </a:rPr>
              <a:t>When registered, schools have their own homepage where they can record their journeys and see how many pupils have taken part throughout the event.</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If you have a roll size of 200 and 100 of them scoot or cycle to school, you would achieve a score of 50%. </a:t>
            </a:r>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p:txBody>
      </p:sp>
      <p:sp>
        <p:nvSpPr>
          <p:cNvPr id="14339" name="Slide Number Placeholder 3">
            <a:extLst>
              <a:ext uri="{FF2B5EF4-FFF2-40B4-BE49-F238E27FC236}">
                <a16:creationId xmlns="" xmlns:a16="http://schemas.microsoft.com/office/drawing/2014/main" id="{97317FDD-57A9-CA48-9DA0-EE1501809FA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838724-216C-AA4F-9977-A3F3BDDC495F}" type="slidenum">
              <a:rPr lang="en-GB" altLang="en-US" sz="1300"/>
              <a:pPr/>
              <a:t>7</a:t>
            </a:fld>
            <a:endParaRPr lang="en-GB" altLang="en-US" sz="1300"/>
          </a:p>
        </p:txBody>
      </p:sp>
    </p:spTree>
    <p:extLst>
      <p:ext uri="{BB962C8B-B14F-4D97-AF65-F5344CB8AC3E}">
        <p14:creationId xmlns:p14="http://schemas.microsoft.com/office/powerpoint/2010/main" val="275967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 xmlns:a16="http://schemas.microsoft.com/office/drawing/2014/main" id="{D7565420-22DB-4546-951D-00E424601833}"/>
              </a:ext>
            </a:extLst>
          </p:cNvPr>
          <p:cNvSpPr>
            <a:spLocks noGrp="1" noRot="1" noChangeAspect="1" noTextEdit="1"/>
          </p:cNvSpPr>
          <p:nvPr>
            <p:ph type="sldImg"/>
          </p:nvPr>
        </p:nvSpPr>
        <p:spPr>
          <a:xfrm>
            <a:off x="992188" y="768350"/>
            <a:ext cx="5114925" cy="3836988"/>
          </a:xfrm>
          <a:ln/>
        </p:spPr>
      </p:sp>
      <p:sp>
        <p:nvSpPr>
          <p:cNvPr id="14338" name="Notes Placeholder 2">
            <a:extLst>
              <a:ext uri="{FF2B5EF4-FFF2-40B4-BE49-F238E27FC236}">
                <a16:creationId xmlns="" xmlns:a16="http://schemas.microsoft.com/office/drawing/2014/main" id="{AAA27D10-36F7-2840-BCA3-7FCEFD8485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anose="020B0600070205080204" pitchFamily="34" charset="-128"/>
              </a:rPr>
              <a:t>We will be</a:t>
            </a:r>
            <a:r>
              <a:rPr lang="en-GB" altLang="en-US" baseline="0" dirty="0" smtClean="0">
                <a:ea typeface="ＭＳ Ｐゴシック" panose="020B0600070205080204" pitchFamily="34" charset="-128"/>
              </a:rPr>
              <a:t> providing daily inspiration for the 30 mins of physical activity at home.</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What counts as a supporter journey when pupils are learning remotely?</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When a child is learning remotely due to coronavirus, an adult accompanying that child on an alternative active journey or joining in the child’s daily physical activity counts as a supporter journey in the competition.</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Staff members whose pupils are learning remotely can also count an alternative active journey or 30 minutes of physical activity as a supporter journey in the competition.</a:t>
            </a:r>
            <a:endParaRPr lang="en-GB" altLang="en-US" dirty="0">
              <a:ea typeface="ＭＳ Ｐゴシック" panose="020B0600070205080204" pitchFamily="34" charset="-128"/>
            </a:endParaRPr>
          </a:p>
        </p:txBody>
      </p:sp>
      <p:sp>
        <p:nvSpPr>
          <p:cNvPr id="14339" name="Slide Number Placeholder 3">
            <a:extLst>
              <a:ext uri="{FF2B5EF4-FFF2-40B4-BE49-F238E27FC236}">
                <a16:creationId xmlns="" xmlns:a16="http://schemas.microsoft.com/office/drawing/2014/main" id="{97317FDD-57A9-CA48-9DA0-EE1501809FA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838724-216C-AA4F-9977-A3F3BDDC495F}" type="slidenum">
              <a:rPr lang="en-GB" altLang="en-US" sz="1300"/>
              <a:pPr/>
              <a:t>8</a:t>
            </a:fld>
            <a:endParaRPr lang="en-GB" altLang="en-US" sz="1300"/>
          </a:p>
        </p:txBody>
      </p:sp>
    </p:spTree>
    <p:extLst>
      <p:ext uri="{BB962C8B-B14F-4D97-AF65-F5344CB8AC3E}">
        <p14:creationId xmlns:p14="http://schemas.microsoft.com/office/powerpoint/2010/main" val="300406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 xmlns:a16="http://schemas.microsoft.com/office/drawing/2014/main" id="{D7565420-22DB-4546-951D-00E424601833}"/>
              </a:ext>
            </a:extLst>
          </p:cNvPr>
          <p:cNvSpPr>
            <a:spLocks noGrp="1" noRot="1" noChangeAspect="1" noTextEdit="1"/>
          </p:cNvSpPr>
          <p:nvPr>
            <p:ph type="sldImg"/>
          </p:nvPr>
        </p:nvSpPr>
        <p:spPr>
          <a:xfrm>
            <a:off x="992188" y="768350"/>
            <a:ext cx="5114925" cy="3836988"/>
          </a:xfrm>
          <a:ln/>
        </p:spPr>
      </p:sp>
      <p:sp>
        <p:nvSpPr>
          <p:cNvPr id="14338" name="Notes Placeholder 2">
            <a:extLst>
              <a:ext uri="{FF2B5EF4-FFF2-40B4-BE49-F238E27FC236}">
                <a16:creationId xmlns="" xmlns:a16="http://schemas.microsoft.com/office/drawing/2014/main" id="{AAA27D10-36F7-2840-BCA3-7FCEFD8485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anose="020B0600070205080204" pitchFamily="34" charset="-128"/>
              </a:rPr>
              <a:t>In</a:t>
            </a:r>
            <a:r>
              <a:rPr lang="en-GB" altLang="en-US" baseline="0" dirty="0" smtClean="0">
                <a:ea typeface="ＭＳ Ｐゴシック" panose="020B0600070205080204" pitchFamily="34" charset="-128"/>
              </a:rPr>
              <a:t> the one day challenge, e</a:t>
            </a:r>
            <a:r>
              <a:rPr lang="en-GB" altLang="en-US" dirty="0" smtClean="0">
                <a:ea typeface="ＭＳ Ｐゴシック" panose="020B0600070205080204" pitchFamily="34" charset="-128"/>
              </a:rPr>
              <a:t>ach pupil can only record one journey a day, therefore, if a pupil cycles/walks/wheels/scoots to school that day AND cycles/walks/wheels/scoots continuously for at least 30 minutes during the school day this will only count as one journey in the challenge.</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Remember, we run both a one and five day challenge. </a:t>
            </a:r>
            <a:r>
              <a:rPr lang="en-GB" b="0" i="0" dirty="0" smtClean="0">
                <a:solidFill>
                  <a:srgbClr val="222222"/>
                </a:solidFill>
                <a:effectLst/>
                <a:latin typeface="proxima-nova"/>
              </a:rPr>
              <a:t>You’ll be asked to </a:t>
            </a:r>
            <a:r>
              <a:rPr lang="en-GB" b="0" i="0" baseline="0" dirty="0" smtClean="0">
                <a:solidFill>
                  <a:srgbClr val="222222"/>
                </a:solidFill>
                <a:effectLst/>
                <a:latin typeface="proxima-nova"/>
              </a:rPr>
              <a:t>chose either the one day or five day challenge </a:t>
            </a:r>
            <a:r>
              <a:rPr lang="en-GB" b="0" i="0" dirty="0" smtClean="0">
                <a:solidFill>
                  <a:srgbClr val="222222"/>
                </a:solidFill>
                <a:effectLst/>
                <a:latin typeface="proxima-nova"/>
              </a:rPr>
              <a:t>when you register.</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Schools are able to record journeys on all 10 days of the competition for both options.</a:t>
            </a:r>
            <a:r>
              <a:rPr lang="en-GB" altLang="en-US" baseline="0" dirty="0" smtClean="0">
                <a:ea typeface="ＭＳ Ｐゴシック" panose="020B0600070205080204" pitchFamily="34" charset="-128"/>
              </a:rPr>
              <a:t> T</a:t>
            </a:r>
            <a:r>
              <a:rPr lang="en-GB" altLang="en-US" dirty="0" smtClean="0">
                <a:ea typeface="ＭＳ Ｐゴシック" panose="020B0600070205080204" pitchFamily="34" charset="-128"/>
              </a:rPr>
              <a:t>he best one day (or five days) is chosen for your final score, depending on the challenge option you choose. </a:t>
            </a:r>
          </a:p>
          <a:p>
            <a:endParaRPr lang="en-GB" altLang="en-US" dirty="0" smtClean="0">
              <a:ea typeface="ＭＳ Ｐゴシック" panose="020B0600070205080204" pitchFamily="34" charset="-128"/>
            </a:endParaRPr>
          </a:p>
          <a:p>
            <a:r>
              <a:rPr lang="en-GB" altLang="en-US" dirty="0" smtClean="0">
                <a:ea typeface="ＭＳ Ｐゴシック" panose="020B0600070205080204" pitchFamily="34" charset="-128"/>
              </a:rPr>
              <a:t>However, the more days you enter, the more potential there is to record higher participation rates and the more chances you have to win in our daily prize draw. Lesson plans are available for all 10 days.</a:t>
            </a:r>
          </a:p>
          <a:p>
            <a:endParaRPr lang="en-GB" altLang="en-US" dirty="0" smtClean="0">
              <a:ea typeface="ＭＳ Ｐゴシック" panose="020B0600070205080204" pitchFamily="34" charset="-128"/>
            </a:endParaRPr>
          </a:p>
        </p:txBody>
      </p:sp>
      <p:sp>
        <p:nvSpPr>
          <p:cNvPr id="14339" name="Slide Number Placeholder 3">
            <a:extLst>
              <a:ext uri="{FF2B5EF4-FFF2-40B4-BE49-F238E27FC236}">
                <a16:creationId xmlns="" xmlns:a16="http://schemas.microsoft.com/office/drawing/2014/main" id="{97317FDD-57A9-CA48-9DA0-EE1501809FA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906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906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906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906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838724-216C-AA4F-9977-A3F3BDDC495F}" type="slidenum">
              <a:rPr lang="en-GB" altLang="en-US" sz="1300"/>
              <a:pPr/>
              <a:t>9</a:t>
            </a:fld>
            <a:endParaRPr lang="en-GB" altLang="en-US" sz="1300"/>
          </a:p>
        </p:txBody>
      </p:sp>
    </p:spTree>
    <p:extLst>
      <p:ext uri="{BB962C8B-B14F-4D97-AF65-F5344CB8AC3E}">
        <p14:creationId xmlns:p14="http://schemas.microsoft.com/office/powerpoint/2010/main" val="3540742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5716" name="Rectangle 4"/>
          <p:cNvSpPr>
            <a:spLocks noGrp="1" noChangeArrowheads="1"/>
          </p:cNvSpPr>
          <p:nvPr>
            <p:ph type="ctrTitle"/>
          </p:nvPr>
        </p:nvSpPr>
        <p:spPr>
          <a:xfrm>
            <a:off x="665140" y="2348880"/>
            <a:ext cx="7772400" cy="1008063"/>
          </a:xfrm>
        </p:spPr>
        <p:txBody>
          <a:bodyPr/>
          <a:lstStyle>
            <a:lvl1pPr>
              <a:defRPr sz="4000"/>
            </a:lvl1pPr>
          </a:lstStyle>
          <a:p>
            <a:pPr lvl="0"/>
            <a:r>
              <a:rPr lang="en-US" altLang="en-US" noProof="0"/>
              <a:t>Click to edit Master title style</a:t>
            </a:r>
            <a:endParaRPr lang="en-US" altLang="en-US" noProof="0" dirty="0"/>
          </a:p>
        </p:txBody>
      </p:sp>
      <p:sp>
        <p:nvSpPr>
          <p:cNvPr id="115717" name="Rectangle 5"/>
          <p:cNvSpPr>
            <a:spLocks noGrp="1" noChangeArrowheads="1"/>
          </p:cNvSpPr>
          <p:nvPr>
            <p:ph type="subTitle" idx="1"/>
          </p:nvPr>
        </p:nvSpPr>
        <p:spPr>
          <a:xfrm>
            <a:off x="684213" y="3501008"/>
            <a:ext cx="7088187" cy="1752600"/>
          </a:xfrm>
        </p:spPr>
        <p:txBody>
          <a:bodyPr/>
          <a:lstStyle>
            <a:lvl1pPr marL="0" indent="0">
              <a:defRPr/>
            </a:lvl1pPr>
          </a:lstStyle>
          <a:p>
            <a:pPr lvl="0"/>
            <a:r>
              <a:rPr lang="en-US" altLang="en-US" noProof="0"/>
              <a:t>Click to edit Master subtitle style</a:t>
            </a:r>
          </a:p>
        </p:txBody>
      </p:sp>
      <p:pic>
        <p:nvPicPr>
          <p:cNvPr id="4" name="Picture 1">
            <a:extLst>
              <a:ext uri="{FF2B5EF4-FFF2-40B4-BE49-F238E27FC236}">
                <a16:creationId xmlns="" xmlns:a16="http://schemas.microsoft.com/office/drawing/2014/main" id="{DC1E4AC3-5A67-8746-9FB1-26FD8285A9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24328" y="5915707"/>
            <a:ext cx="1359521" cy="78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43091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243110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542567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6629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4" name="Picture 1">
            <a:extLst>
              <a:ext uri="{FF2B5EF4-FFF2-40B4-BE49-F238E27FC236}">
                <a16:creationId xmlns="" xmlns:a16="http://schemas.microsoft.com/office/drawing/2014/main" id="{EAC27C83-232F-674D-8A9A-8B6F6AA09D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24328" y="5915707"/>
            <a:ext cx="1359521" cy="78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94463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32856"/>
            <a:ext cx="8218488"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45919" y="3275856"/>
            <a:ext cx="3902968" cy="2797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72720" y="3275856"/>
            <a:ext cx="3902968" cy="2797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16308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819"/>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329329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3933056"/>
            <a:ext cx="4040188" cy="2016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29329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3933056"/>
            <a:ext cx="4041775" cy="2016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936596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3143980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34534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38958"/>
            <a:ext cx="3008313" cy="73107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338959"/>
            <a:ext cx="5111750" cy="36823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070032"/>
            <a:ext cx="3008313" cy="29512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122130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2782116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 xmlns:a16="http://schemas.microsoft.com/office/drawing/2014/main" id="{EFC6C578-4368-FD47-BCB6-47B5B58A90BB}"/>
              </a:ext>
            </a:extLst>
          </p:cNvPr>
          <p:cNvSpPr>
            <a:spLocks noGrp="1" noChangeArrowheads="1"/>
          </p:cNvSpPr>
          <p:nvPr>
            <p:ph type="title"/>
          </p:nvPr>
        </p:nvSpPr>
        <p:spPr bwMode="auto">
          <a:xfrm>
            <a:off x="457200" y="2205038"/>
            <a:ext cx="8218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12">
            <a:extLst>
              <a:ext uri="{FF2B5EF4-FFF2-40B4-BE49-F238E27FC236}">
                <a16:creationId xmlns="" xmlns:a16="http://schemas.microsoft.com/office/drawing/2014/main" id="{30830711-CE6F-E841-9A9F-FDB10D3BD9DB}"/>
              </a:ext>
            </a:extLst>
          </p:cNvPr>
          <p:cNvSpPr>
            <a:spLocks noGrp="1" noChangeArrowheads="1"/>
          </p:cNvSpPr>
          <p:nvPr>
            <p:ph type="body" idx="1"/>
          </p:nvPr>
        </p:nvSpPr>
        <p:spPr bwMode="auto">
          <a:xfrm>
            <a:off x="457200" y="3500438"/>
            <a:ext cx="82296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l" rtl="0" eaLnBrk="1" fontAlgn="base" hangingPunct="1">
        <a:spcBef>
          <a:spcPct val="0"/>
        </a:spcBef>
        <a:spcAft>
          <a:spcPct val="0"/>
        </a:spcAft>
        <a:defRPr sz="4000" b="1">
          <a:solidFill>
            <a:srgbClr val="000000"/>
          </a:solidFill>
          <a:latin typeface="+mj-lt"/>
          <a:ea typeface="ＭＳ Ｐゴシック" charset="0"/>
          <a:cs typeface="+mj-cs"/>
        </a:defRPr>
      </a:lvl1pPr>
      <a:lvl2pPr algn="l" rtl="0" eaLnBrk="1" fontAlgn="base" hangingPunct="1">
        <a:spcBef>
          <a:spcPct val="0"/>
        </a:spcBef>
        <a:spcAft>
          <a:spcPct val="0"/>
        </a:spcAft>
        <a:defRPr sz="4000" b="1">
          <a:solidFill>
            <a:srgbClr val="404040"/>
          </a:solidFill>
          <a:latin typeface="Arial" charset="0"/>
          <a:ea typeface="ＭＳ Ｐゴシック" charset="0"/>
        </a:defRPr>
      </a:lvl2pPr>
      <a:lvl3pPr algn="l" rtl="0" eaLnBrk="1" fontAlgn="base" hangingPunct="1">
        <a:spcBef>
          <a:spcPct val="0"/>
        </a:spcBef>
        <a:spcAft>
          <a:spcPct val="0"/>
        </a:spcAft>
        <a:defRPr sz="4000" b="1">
          <a:solidFill>
            <a:srgbClr val="404040"/>
          </a:solidFill>
          <a:latin typeface="Arial" charset="0"/>
          <a:ea typeface="ＭＳ Ｐゴシック" charset="0"/>
        </a:defRPr>
      </a:lvl3pPr>
      <a:lvl4pPr algn="l" rtl="0" eaLnBrk="1" fontAlgn="base" hangingPunct="1">
        <a:spcBef>
          <a:spcPct val="0"/>
        </a:spcBef>
        <a:spcAft>
          <a:spcPct val="0"/>
        </a:spcAft>
        <a:defRPr sz="4000" b="1">
          <a:solidFill>
            <a:srgbClr val="404040"/>
          </a:solidFill>
          <a:latin typeface="Arial" charset="0"/>
          <a:ea typeface="ＭＳ Ｐゴシック" charset="0"/>
        </a:defRPr>
      </a:lvl4pPr>
      <a:lvl5pPr algn="l" rtl="0" eaLnBrk="1" fontAlgn="base" hangingPunct="1">
        <a:spcBef>
          <a:spcPct val="0"/>
        </a:spcBef>
        <a:spcAft>
          <a:spcPct val="0"/>
        </a:spcAft>
        <a:defRPr sz="4000" b="1">
          <a:solidFill>
            <a:srgbClr val="404040"/>
          </a:solidFill>
          <a:latin typeface="Arial" charset="0"/>
          <a:ea typeface="ＭＳ Ｐゴシック"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55600" indent="-355600" algn="l" rtl="0" eaLnBrk="1" fontAlgn="base" hangingPunct="1">
        <a:spcBef>
          <a:spcPct val="45000"/>
        </a:spcBef>
        <a:spcAft>
          <a:spcPct val="0"/>
        </a:spcAft>
        <a:defRPr sz="2800">
          <a:solidFill>
            <a:srgbClr val="000000"/>
          </a:solidFill>
          <a:latin typeface="+mn-lt"/>
          <a:ea typeface="ＭＳ Ｐゴシック" charset="0"/>
          <a:cs typeface="+mn-cs"/>
        </a:defRPr>
      </a:lvl1pPr>
      <a:lvl2pPr marL="820738" indent="-285750" algn="l" rtl="0" eaLnBrk="1" fontAlgn="base" hangingPunct="1">
        <a:spcBef>
          <a:spcPct val="45000"/>
        </a:spcBef>
        <a:spcAft>
          <a:spcPct val="0"/>
        </a:spcAft>
        <a:defRPr sz="2400">
          <a:solidFill>
            <a:srgbClr val="000000"/>
          </a:solidFill>
          <a:latin typeface="+mn-lt"/>
          <a:ea typeface="ＭＳ Ｐゴシック" charset="0"/>
        </a:defRPr>
      </a:lvl2pPr>
      <a:lvl3pPr marL="1228725" indent="-228600" algn="l" rtl="0" eaLnBrk="1" fontAlgn="base" hangingPunct="1">
        <a:spcBef>
          <a:spcPct val="45000"/>
        </a:spcBef>
        <a:spcAft>
          <a:spcPct val="0"/>
        </a:spcAft>
        <a:defRPr sz="2000">
          <a:solidFill>
            <a:srgbClr val="000000"/>
          </a:solidFill>
          <a:latin typeface="+mn-lt"/>
          <a:ea typeface="ＭＳ Ｐゴシック" charset="0"/>
        </a:defRPr>
      </a:lvl3pPr>
      <a:lvl4pPr marL="1636713" indent="-228600" algn="l" rtl="0" eaLnBrk="1" fontAlgn="base" hangingPunct="1">
        <a:spcBef>
          <a:spcPct val="45000"/>
        </a:spcBef>
        <a:spcAft>
          <a:spcPct val="0"/>
        </a:spcAft>
        <a:defRPr>
          <a:solidFill>
            <a:srgbClr val="000000"/>
          </a:solidFill>
          <a:latin typeface="+mn-lt"/>
          <a:ea typeface="ＭＳ Ｐゴシック" charset="0"/>
        </a:defRPr>
      </a:lvl4pPr>
      <a:lvl5pPr marL="2057400" indent="-228600" algn="l" rtl="0" eaLnBrk="1" fontAlgn="base" hangingPunct="1">
        <a:spcBef>
          <a:spcPct val="45000"/>
        </a:spcBef>
        <a:spcAft>
          <a:spcPct val="0"/>
        </a:spcAft>
        <a:defRPr>
          <a:solidFill>
            <a:srgbClr val="000000"/>
          </a:solidFill>
          <a:latin typeface="+mn-lt"/>
          <a:ea typeface="ＭＳ Ｐゴシック" charset="0"/>
        </a:defRPr>
      </a:lvl5pPr>
      <a:lvl6pPr marL="2514600" indent="-228600" algn="l" rtl="0" eaLnBrk="1" fontAlgn="base" hangingPunct="1">
        <a:spcBef>
          <a:spcPct val="45000"/>
        </a:spcBef>
        <a:spcAft>
          <a:spcPct val="0"/>
        </a:spcAft>
        <a:defRPr>
          <a:solidFill>
            <a:schemeClr val="bg1"/>
          </a:solidFill>
          <a:latin typeface="+mn-lt"/>
        </a:defRPr>
      </a:lvl6pPr>
      <a:lvl7pPr marL="2971800" indent="-228600" algn="l" rtl="0" eaLnBrk="1" fontAlgn="base" hangingPunct="1">
        <a:spcBef>
          <a:spcPct val="45000"/>
        </a:spcBef>
        <a:spcAft>
          <a:spcPct val="0"/>
        </a:spcAft>
        <a:defRPr>
          <a:solidFill>
            <a:schemeClr val="bg1"/>
          </a:solidFill>
          <a:latin typeface="+mn-lt"/>
        </a:defRPr>
      </a:lvl7pPr>
      <a:lvl8pPr marL="3429000" indent="-228600" algn="l" rtl="0" eaLnBrk="1" fontAlgn="base" hangingPunct="1">
        <a:spcBef>
          <a:spcPct val="45000"/>
        </a:spcBef>
        <a:spcAft>
          <a:spcPct val="0"/>
        </a:spcAft>
        <a:defRPr>
          <a:solidFill>
            <a:schemeClr val="bg1"/>
          </a:solidFill>
          <a:latin typeface="+mn-lt"/>
        </a:defRPr>
      </a:lvl8pPr>
      <a:lvl9pPr marL="3886200" indent="-228600" algn="l" rtl="0" eaLnBrk="1" fontAlgn="base" hangingPunct="1">
        <a:spcBef>
          <a:spcPct val="45000"/>
        </a:spcBef>
        <a:spcAft>
          <a:spcPct val="0"/>
        </a:spcAft>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Placeholder 5">
            <a:extLst>
              <a:ext uri="{FF2B5EF4-FFF2-40B4-BE49-F238E27FC236}">
                <a16:creationId xmlns="" xmlns:a16="http://schemas.microsoft.com/office/drawing/2014/main" id="{3FFEF755-D0AC-494B-AC96-37170D534C9C}"/>
              </a:ext>
            </a:extLst>
          </p:cNvPr>
          <p:cNvSpPr>
            <a:spLocks noGrp="1"/>
          </p:cNvSpPr>
          <p:nvPr>
            <p:ph type="body" sz="half" idx="2"/>
          </p:nvPr>
        </p:nvSpPr>
        <p:spPr>
          <a:xfrm>
            <a:off x="1476375" y="2708275"/>
            <a:ext cx="6191250" cy="2376488"/>
          </a:xfrm>
        </p:spPr>
        <p:txBody>
          <a:bodyPr/>
          <a:lstStyle/>
          <a:p>
            <a:pPr algn="ctr" eaLnBrk="1" hangingPunct="1"/>
            <a:r>
              <a:rPr lang="en-GB" altLang="en-US" sz="4400" b="1" dirty="0" err="1">
                <a:solidFill>
                  <a:schemeClr val="tx2"/>
                </a:solidFill>
                <a:ea typeface="ＭＳ Ｐゴシック" panose="020B0600070205080204" pitchFamily="34" charset="-128"/>
              </a:rPr>
              <a:t>Sustrans</a:t>
            </a:r>
            <a:r>
              <a:rPr lang="en-GB" altLang="en-US" sz="4400" b="1" dirty="0">
                <a:solidFill>
                  <a:schemeClr val="tx2"/>
                </a:solidFill>
                <a:ea typeface="ＭＳ Ｐゴシック" panose="020B0600070205080204" pitchFamily="34" charset="-128"/>
              </a:rPr>
              <a:t> Big Pedal at</a:t>
            </a:r>
          </a:p>
          <a:p>
            <a:pPr algn="ctr" eaLnBrk="1" hangingPunct="1"/>
            <a:r>
              <a:rPr lang="en-GB" altLang="en-US" sz="4400" b="1" dirty="0" smtClean="0">
                <a:solidFill>
                  <a:schemeClr val="tx2"/>
                </a:solidFill>
                <a:ea typeface="ＭＳ Ｐゴシック" panose="020B0600070205080204" pitchFamily="34" charset="-128"/>
              </a:rPr>
              <a:t>Old Oak Primary School</a:t>
            </a:r>
            <a:endParaRPr lang="en-GB" altLang="en-US" sz="4400" b="1" dirty="0">
              <a:solidFill>
                <a:schemeClr val="tx2"/>
              </a:solidFill>
              <a:ea typeface="ＭＳ Ｐゴシック" panose="020B0600070205080204" pitchFamily="34" charset="-128"/>
            </a:endParaRPr>
          </a:p>
          <a:p>
            <a:pPr algn="ctr" eaLnBrk="1" hangingPunct="1"/>
            <a:endParaRPr lang="en-GB" altLang="en-US" sz="4400" dirty="0">
              <a:ea typeface="ＭＳ Ｐゴシック" panose="020B0600070205080204" pitchFamily="34" charset="-128"/>
            </a:endParaRPr>
          </a:p>
        </p:txBody>
      </p:sp>
      <p:pic>
        <p:nvPicPr>
          <p:cNvPr id="3" name="Picture 1">
            <a:extLst>
              <a:ext uri="{FF2B5EF4-FFF2-40B4-BE49-F238E27FC236}">
                <a16:creationId xmlns="" xmlns:a16="http://schemas.microsoft.com/office/drawing/2014/main" id="{2AA4F54A-A7E3-2A47-94E4-050B99B17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24328" y="5915707"/>
            <a:ext cx="1359521" cy="78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a:extLst>
              <a:ext uri="{FF2B5EF4-FFF2-40B4-BE49-F238E27FC236}">
                <a16:creationId xmlns="" xmlns:a16="http://schemas.microsoft.com/office/drawing/2014/main" id="{04ACF3BD-C06D-8F40-8027-66237C46AEAB}"/>
              </a:ext>
            </a:extLst>
          </p:cNvPr>
          <p:cNvSpPr txBox="1">
            <a:spLocks/>
          </p:cNvSpPr>
          <p:nvPr/>
        </p:nvSpPr>
        <p:spPr bwMode="auto">
          <a:xfrm>
            <a:off x="415925" y="6124277"/>
            <a:ext cx="6388323" cy="36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45000"/>
              </a:spcBef>
              <a:spcAft>
                <a:spcPct val="0"/>
              </a:spcAft>
              <a:buNone/>
              <a:defRPr sz="1400">
                <a:solidFill>
                  <a:srgbClr val="000000"/>
                </a:solidFill>
                <a:latin typeface="+mn-lt"/>
                <a:ea typeface="ＭＳ Ｐゴシック" charset="0"/>
                <a:cs typeface="+mn-cs"/>
              </a:defRPr>
            </a:lvl1pPr>
            <a:lvl2pPr marL="457200" indent="0" algn="l" rtl="0" eaLnBrk="1" fontAlgn="base" hangingPunct="1">
              <a:spcBef>
                <a:spcPct val="45000"/>
              </a:spcBef>
              <a:spcAft>
                <a:spcPct val="0"/>
              </a:spcAft>
              <a:buNone/>
              <a:defRPr sz="1200">
                <a:solidFill>
                  <a:srgbClr val="000000"/>
                </a:solidFill>
                <a:latin typeface="+mn-lt"/>
                <a:ea typeface="ＭＳ Ｐゴシック" charset="0"/>
              </a:defRPr>
            </a:lvl2pPr>
            <a:lvl3pPr marL="914400" indent="0" algn="l" rtl="0" eaLnBrk="1" fontAlgn="base" hangingPunct="1">
              <a:spcBef>
                <a:spcPct val="45000"/>
              </a:spcBef>
              <a:spcAft>
                <a:spcPct val="0"/>
              </a:spcAft>
              <a:buNone/>
              <a:defRPr sz="1000">
                <a:solidFill>
                  <a:srgbClr val="000000"/>
                </a:solidFill>
                <a:latin typeface="+mn-lt"/>
                <a:ea typeface="ＭＳ Ｐゴシック" charset="0"/>
              </a:defRPr>
            </a:lvl3pPr>
            <a:lvl4pPr marL="1371600" indent="0" algn="l" rtl="0" eaLnBrk="1" fontAlgn="base" hangingPunct="1">
              <a:spcBef>
                <a:spcPct val="45000"/>
              </a:spcBef>
              <a:spcAft>
                <a:spcPct val="0"/>
              </a:spcAft>
              <a:buNone/>
              <a:defRPr sz="900">
                <a:solidFill>
                  <a:srgbClr val="000000"/>
                </a:solidFill>
                <a:latin typeface="+mn-lt"/>
                <a:ea typeface="ＭＳ Ｐゴシック" charset="0"/>
              </a:defRPr>
            </a:lvl4pPr>
            <a:lvl5pPr marL="1828800" indent="0" algn="l" rtl="0" eaLnBrk="1" fontAlgn="base" hangingPunct="1">
              <a:spcBef>
                <a:spcPct val="45000"/>
              </a:spcBef>
              <a:spcAft>
                <a:spcPct val="0"/>
              </a:spcAft>
              <a:buNone/>
              <a:defRPr sz="900">
                <a:solidFill>
                  <a:srgbClr val="000000"/>
                </a:solidFill>
                <a:latin typeface="+mn-lt"/>
                <a:ea typeface="ＭＳ Ｐゴシック" charset="0"/>
              </a:defRPr>
            </a:lvl5pPr>
            <a:lvl6pPr marL="2286000" indent="0" algn="l" rtl="0" eaLnBrk="1" fontAlgn="base" hangingPunct="1">
              <a:spcBef>
                <a:spcPct val="45000"/>
              </a:spcBef>
              <a:spcAft>
                <a:spcPct val="0"/>
              </a:spcAft>
              <a:buNone/>
              <a:defRPr sz="900">
                <a:solidFill>
                  <a:schemeClr val="bg1"/>
                </a:solidFill>
                <a:latin typeface="+mn-lt"/>
              </a:defRPr>
            </a:lvl6pPr>
            <a:lvl7pPr marL="2743200" indent="0" algn="l" rtl="0" eaLnBrk="1" fontAlgn="base" hangingPunct="1">
              <a:spcBef>
                <a:spcPct val="45000"/>
              </a:spcBef>
              <a:spcAft>
                <a:spcPct val="0"/>
              </a:spcAft>
              <a:buNone/>
              <a:defRPr sz="900">
                <a:solidFill>
                  <a:schemeClr val="bg1"/>
                </a:solidFill>
                <a:latin typeface="+mn-lt"/>
              </a:defRPr>
            </a:lvl7pPr>
            <a:lvl8pPr marL="3200400" indent="0" algn="l" rtl="0" eaLnBrk="1" fontAlgn="base" hangingPunct="1">
              <a:spcBef>
                <a:spcPct val="45000"/>
              </a:spcBef>
              <a:spcAft>
                <a:spcPct val="0"/>
              </a:spcAft>
              <a:buNone/>
              <a:defRPr sz="900">
                <a:solidFill>
                  <a:schemeClr val="bg1"/>
                </a:solidFill>
                <a:latin typeface="+mn-lt"/>
              </a:defRPr>
            </a:lvl8pPr>
            <a:lvl9pPr marL="3657600" indent="0" algn="l" rtl="0" eaLnBrk="1" fontAlgn="base" hangingPunct="1">
              <a:spcBef>
                <a:spcPct val="45000"/>
              </a:spcBef>
              <a:spcAft>
                <a:spcPct val="0"/>
              </a:spcAft>
              <a:buNone/>
              <a:defRPr sz="900">
                <a:solidFill>
                  <a:schemeClr val="bg1"/>
                </a:solidFill>
                <a:latin typeface="+mn-lt"/>
              </a:defRPr>
            </a:lvl9pPr>
          </a:lstStyle>
          <a:p>
            <a:r>
              <a:rPr lang="en-GB" sz="900" dirty="0"/>
              <a:t>Sustrans is the charity making it easier for people to walk and cycle. </a:t>
            </a:r>
          </a:p>
          <a:p>
            <a:r>
              <a:rPr lang="en-GB" sz="900" dirty="0"/>
              <a:t>Sustrans is a registered charity in England and Wales (number 326550) and Scotland (SC039263). © Sustrans 2021</a:t>
            </a:r>
            <a:endParaRPr lang="en-GB" altLang="en-US" sz="900" kern="0" dirty="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 xmlns:a16="http://schemas.microsoft.com/office/drawing/2014/main" id="{8F12D95E-0C1C-E04E-9BCB-ABA37103BBE1}"/>
              </a:ext>
            </a:extLst>
          </p:cNvPr>
          <p:cNvSpPr txBox="1">
            <a:spLocks/>
          </p:cNvSpPr>
          <p:nvPr/>
        </p:nvSpPr>
        <p:spPr bwMode="auto">
          <a:xfrm>
            <a:off x="179388" y="2133600"/>
            <a:ext cx="2736850" cy="1000125"/>
          </a:xfrm>
          <a:prstGeom prst="rect">
            <a:avLst/>
          </a:prstGeom>
          <a:noFill/>
          <a:ln>
            <a:noFill/>
          </a:ln>
          <a:effectLst/>
          <a:extLst>
            <a:ext uri="{909E8E84-426E-40dd-AFC4-6F175D3DCCD1}"/>
            <a:ext uri="{91240B29-F687-4f45-9708-019B960494DF}"/>
            <a:ext uri="{AF507438-7753-43e0-B8FC-AC1667EBCBE1}"/>
          </a:extLst>
        </p:spPr>
        <p:txBody>
          <a:bodyPr anchor="ct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Narrow" pitchFamily="34" charset="0"/>
              </a:defRPr>
            </a:lvl2pPr>
            <a:lvl3pPr algn="l" rtl="0" eaLnBrk="0" fontAlgn="base" hangingPunct="0">
              <a:spcBef>
                <a:spcPct val="0"/>
              </a:spcBef>
              <a:spcAft>
                <a:spcPct val="0"/>
              </a:spcAft>
              <a:defRPr sz="4000">
                <a:solidFill>
                  <a:schemeClr val="bg1"/>
                </a:solidFill>
                <a:latin typeface="Arial Narrow" pitchFamily="34" charset="0"/>
              </a:defRPr>
            </a:lvl3pPr>
            <a:lvl4pPr algn="l" rtl="0" eaLnBrk="0" fontAlgn="base" hangingPunct="0">
              <a:spcBef>
                <a:spcPct val="0"/>
              </a:spcBef>
              <a:spcAft>
                <a:spcPct val="0"/>
              </a:spcAft>
              <a:defRPr sz="4000">
                <a:solidFill>
                  <a:schemeClr val="bg1"/>
                </a:solidFill>
                <a:latin typeface="Arial Narrow" pitchFamily="34" charset="0"/>
              </a:defRPr>
            </a:lvl4pPr>
            <a:lvl5pPr algn="l"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4000">
                <a:solidFill>
                  <a:schemeClr val="bg1"/>
                </a:solidFill>
                <a:latin typeface="Arial Narrow" pitchFamily="34" charset="0"/>
              </a:defRPr>
            </a:lvl6pPr>
            <a:lvl7pPr marL="914400" algn="l" rtl="0" fontAlgn="base">
              <a:spcBef>
                <a:spcPct val="0"/>
              </a:spcBef>
              <a:spcAft>
                <a:spcPct val="0"/>
              </a:spcAft>
              <a:defRPr sz="4000">
                <a:solidFill>
                  <a:schemeClr val="bg1"/>
                </a:solidFill>
                <a:latin typeface="Arial Narrow" pitchFamily="34" charset="0"/>
              </a:defRPr>
            </a:lvl7pPr>
            <a:lvl8pPr marL="1371600" algn="l" rtl="0" fontAlgn="base">
              <a:spcBef>
                <a:spcPct val="0"/>
              </a:spcBef>
              <a:spcAft>
                <a:spcPct val="0"/>
              </a:spcAft>
              <a:defRPr sz="4000">
                <a:solidFill>
                  <a:schemeClr val="bg1"/>
                </a:solidFill>
                <a:latin typeface="Arial Narrow" pitchFamily="34" charset="0"/>
              </a:defRPr>
            </a:lvl8pPr>
            <a:lvl9pPr marL="1828800" algn="l" rtl="0" fontAlgn="base">
              <a:spcBef>
                <a:spcPct val="0"/>
              </a:spcBef>
              <a:spcAft>
                <a:spcPct val="0"/>
              </a:spcAft>
              <a:defRPr sz="4000">
                <a:solidFill>
                  <a:schemeClr val="bg1"/>
                </a:solidFill>
                <a:latin typeface="Arial Narrow" pitchFamily="34" charset="0"/>
              </a:defRPr>
            </a:lvl9pPr>
          </a:lstStyle>
          <a:p>
            <a:pPr>
              <a:defRPr/>
            </a:pPr>
            <a:r>
              <a:rPr lang="en-GB" altLang="en-US" sz="4400" b="1" kern="0" dirty="0">
                <a:solidFill>
                  <a:schemeClr val="tx2"/>
                </a:solidFill>
              </a:rPr>
              <a:t>Prizes</a:t>
            </a:r>
          </a:p>
        </p:txBody>
      </p:sp>
      <p:sp>
        <p:nvSpPr>
          <p:cNvPr id="8" name="Text Placeholder 3">
            <a:extLst>
              <a:ext uri="{FF2B5EF4-FFF2-40B4-BE49-F238E27FC236}">
                <a16:creationId xmlns="" xmlns:a16="http://schemas.microsoft.com/office/drawing/2014/main" id="{2C3DDB5A-2262-B44C-A9F5-64BA56FCA304}"/>
              </a:ext>
            </a:extLst>
          </p:cNvPr>
          <p:cNvSpPr txBox="1">
            <a:spLocks/>
          </p:cNvSpPr>
          <p:nvPr/>
        </p:nvSpPr>
        <p:spPr>
          <a:xfrm>
            <a:off x="207963" y="2997200"/>
            <a:ext cx="4940300" cy="3317875"/>
          </a:xfrm>
          <a:prstGeom prst="rect">
            <a:avLst/>
          </a:prstGeom>
        </p:spPr>
        <p:txBody>
          <a:bodyPr/>
          <a:lstStyle>
            <a:lvl1pPr marL="355600" indent="-355600" algn="l" rtl="0" eaLnBrk="0" fontAlgn="base" hangingPunct="0">
              <a:spcBef>
                <a:spcPct val="45000"/>
              </a:spcBef>
              <a:spcAft>
                <a:spcPct val="0"/>
              </a:spcAft>
              <a:defRPr sz="2800">
                <a:solidFill>
                  <a:schemeClr val="bg1"/>
                </a:solidFill>
                <a:latin typeface="+mn-lt"/>
                <a:ea typeface="+mn-ea"/>
                <a:cs typeface="+mn-cs"/>
              </a:defRPr>
            </a:lvl1pPr>
            <a:lvl2pPr marL="820738" indent="-285750" algn="l" rtl="0" eaLnBrk="0" fontAlgn="base" hangingPunct="0">
              <a:spcBef>
                <a:spcPct val="45000"/>
              </a:spcBef>
              <a:spcAft>
                <a:spcPct val="0"/>
              </a:spcAft>
              <a:defRPr sz="2400">
                <a:solidFill>
                  <a:schemeClr val="bg1"/>
                </a:solidFill>
                <a:latin typeface="+mn-lt"/>
              </a:defRPr>
            </a:lvl2pPr>
            <a:lvl3pPr marL="1228725" indent="-228600" algn="l" rtl="0" eaLnBrk="0" fontAlgn="base" hangingPunct="0">
              <a:spcBef>
                <a:spcPct val="45000"/>
              </a:spcBef>
              <a:spcAft>
                <a:spcPct val="0"/>
              </a:spcAft>
              <a:defRPr sz="2000">
                <a:solidFill>
                  <a:schemeClr val="bg1"/>
                </a:solidFill>
                <a:latin typeface="+mn-lt"/>
              </a:defRPr>
            </a:lvl3pPr>
            <a:lvl4pPr marL="1636713" indent="-228600" algn="l" rtl="0" eaLnBrk="0" fontAlgn="base" hangingPunct="0">
              <a:spcBef>
                <a:spcPct val="45000"/>
              </a:spcBef>
              <a:spcAft>
                <a:spcPct val="0"/>
              </a:spcAft>
              <a:defRPr>
                <a:solidFill>
                  <a:schemeClr val="bg1"/>
                </a:solidFill>
                <a:latin typeface="+mn-lt"/>
              </a:defRPr>
            </a:lvl4pPr>
            <a:lvl5pPr marL="2057400" indent="-228600" algn="l" rtl="0" eaLnBrk="0" fontAlgn="base" hangingPunct="0">
              <a:spcBef>
                <a:spcPct val="45000"/>
              </a:spcBef>
              <a:spcAft>
                <a:spcPct val="0"/>
              </a:spcAft>
              <a:defRPr>
                <a:solidFill>
                  <a:schemeClr val="bg1"/>
                </a:solidFill>
                <a:latin typeface="+mn-lt"/>
              </a:defRPr>
            </a:lvl5pPr>
            <a:lvl6pPr marL="2514600" indent="-228600" algn="l" rtl="0" fontAlgn="base">
              <a:spcBef>
                <a:spcPct val="45000"/>
              </a:spcBef>
              <a:spcAft>
                <a:spcPct val="0"/>
              </a:spcAft>
              <a:defRPr>
                <a:solidFill>
                  <a:schemeClr val="bg1"/>
                </a:solidFill>
                <a:latin typeface="+mn-lt"/>
              </a:defRPr>
            </a:lvl6pPr>
            <a:lvl7pPr marL="2971800" indent="-228600" algn="l" rtl="0" fontAlgn="base">
              <a:spcBef>
                <a:spcPct val="45000"/>
              </a:spcBef>
              <a:spcAft>
                <a:spcPct val="0"/>
              </a:spcAft>
              <a:defRPr>
                <a:solidFill>
                  <a:schemeClr val="bg1"/>
                </a:solidFill>
                <a:latin typeface="+mn-lt"/>
              </a:defRPr>
            </a:lvl7pPr>
            <a:lvl8pPr marL="3429000" indent="-228600" algn="l" rtl="0" fontAlgn="base">
              <a:spcBef>
                <a:spcPct val="45000"/>
              </a:spcBef>
              <a:spcAft>
                <a:spcPct val="0"/>
              </a:spcAft>
              <a:defRPr>
                <a:solidFill>
                  <a:schemeClr val="bg1"/>
                </a:solidFill>
                <a:latin typeface="+mn-lt"/>
              </a:defRPr>
            </a:lvl8pPr>
            <a:lvl9pPr marL="3886200" indent="-228600" algn="l" rtl="0" fontAlgn="base">
              <a:spcBef>
                <a:spcPct val="45000"/>
              </a:spcBef>
              <a:spcAft>
                <a:spcPct val="0"/>
              </a:spcAft>
              <a:defRPr>
                <a:solidFill>
                  <a:schemeClr val="bg1"/>
                </a:solidFill>
                <a:latin typeface="+mn-lt"/>
              </a:defRPr>
            </a:lvl9pPr>
          </a:lstStyle>
          <a:p>
            <a:pPr marL="0" indent="0" eaLnBrk="1" hangingPunct="1">
              <a:defRPr/>
            </a:pPr>
            <a:r>
              <a:rPr lang="en-GB" altLang="en-US" sz="2400" kern="0" dirty="0">
                <a:solidFill>
                  <a:srgbClr val="404040"/>
                </a:solidFill>
              </a:rPr>
              <a:t>There will be fantastic prizes up for grabs on every day of the challenge. Schools that </a:t>
            </a:r>
            <a:r>
              <a:rPr lang="en-GB" altLang="en-US" sz="2400" kern="0" dirty="0" smtClean="0">
                <a:solidFill>
                  <a:srgbClr val="404040"/>
                </a:solidFill>
              </a:rPr>
              <a:t>get </a:t>
            </a:r>
            <a:r>
              <a:rPr lang="en-GB" altLang="en-US" sz="2400" kern="0" dirty="0">
                <a:solidFill>
                  <a:srgbClr val="404040"/>
                </a:solidFill>
              </a:rPr>
              <a:t>over 15% </a:t>
            </a:r>
            <a:r>
              <a:rPr lang="en-GB" altLang="en-US" sz="2400" kern="0" dirty="0" smtClean="0">
                <a:solidFill>
                  <a:srgbClr val="404040"/>
                </a:solidFill>
              </a:rPr>
              <a:t>of their pupils taking part on </a:t>
            </a:r>
            <a:r>
              <a:rPr lang="en-GB" altLang="en-US" sz="2400" kern="0" dirty="0">
                <a:solidFill>
                  <a:srgbClr val="404040"/>
                </a:solidFill>
              </a:rPr>
              <a:t>each day will </a:t>
            </a:r>
            <a:r>
              <a:rPr lang="en-GB" altLang="en-US" sz="2400" kern="0" dirty="0" smtClean="0">
                <a:solidFill>
                  <a:srgbClr val="404040"/>
                </a:solidFill>
              </a:rPr>
              <a:t>be entered into the daily prize draw.</a:t>
            </a:r>
            <a:endParaRPr lang="en-GB" altLang="en-US" sz="2400" kern="0" dirty="0">
              <a:solidFill>
                <a:srgbClr val="404040"/>
              </a:solidFill>
            </a:endParaRPr>
          </a:p>
          <a:p>
            <a:pPr marL="0" indent="0" eaLnBrk="1" hangingPunct="1">
              <a:defRPr/>
            </a:pPr>
            <a:r>
              <a:rPr lang="en-GB" altLang="en-US" sz="2400" kern="0" dirty="0">
                <a:solidFill>
                  <a:srgbClr val="404040"/>
                </a:solidFill>
              </a:rPr>
              <a:t>Prizes include accessories and equipment to help your school travel actively.</a:t>
            </a:r>
          </a:p>
        </p:txBody>
      </p:sp>
      <p:pic>
        <p:nvPicPr>
          <p:cNvPr id="2" name="Picture 1"/>
          <p:cNvPicPr>
            <a:picLocks noChangeAspect="1"/>
          </p:cNvPicPr>
          <p:nvPr/>
        </p:nvPicPr>
        <p:blipFill>
          <a:blip r:embed="rId3"/>
          <a:stretch>
            <a:fillRect/>
          </a:stretch>
        </p:blipFill>
        <p:spPr>
          <a:xfrm>
            <a:off x="5364951" y="3099197"/>
            <a:ext cx="3629320" cy="2418035"/>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 xmlns:a16="http://schemas.microsoft.com/office/drawing/2014/main" id="{8F12D95E-0C1C-E04E-9BCB-ABA37103BBE1}"/>
              </a:ext>
            </a:extLst>
          </p:cNvPr>
          <p:cNvSpPr txBox="1">
            <a:spLocks/>
          </p:cNvSpPr>
          <p:nvPr/>
        </p:nvSpPr>
        <p:spPr bwMode="auto">
          <a:xfrm>
            <a:off x="174499" y="2522029"/>
            <a:ext cx="8641084" cy="1000125"/>
          </a:xfrm>
          <a:prstGeom prst="rect">
            <a:avLst/>
          </a:prstGeom>
          <a:noFill/>
          <a:ln>
            <a:noFill/>
          </a:ln>
          <a:effectLst/>
          <a:extLst>
            <a:ext uri="{909E8E84-426E-40dd-AFC4-6F175D3DCCD1}"/>
            <a:ext uri="{91240B29-F687-4f45-9708-019B960494DF}"/>
            <a:ext uri="{AF507438-7753-43e0-B8FC-AC1667EBCBE1}"/>
          </a:extLst>
        </p:spPr>
        <p:txBody>
          <a:bodyPr anchor="ct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Narrow" pitchFamily="34" charset="0"/>
              </a:defRPr>
            </a:lvl2pPr>
            <a:lvl3pPr algn="l" rtl="0" eaLnBrk="0" fontAlgn="base" hangingPunct="0">
              <a:spcBef>
                <a:spcPct val="0"/>
              </a:spcBef>
              <a:spcAft>
                <a:spcPct val="0"/>
              </a:spcAft>
              <a:defRPr sz="4000">
                <a:solidFill>
                  <a:schemeClr val="bg1"/>
                </a:solidFill>
                <a:latin typeface="Arial Narrow" pitchFamily="34" charset="0"/>
              </a:defRPr>
            </a:lvl3pPr>
            <a:lvl4pPr algn="l" rtl="0" eaLnBrk="0" fontAlgn="base" hangingPunct="0">
              <a:spcBef>
                <a:spcPct val="0"/>
              </a:spcBef>
              <a:spcAft>
                <a:spcPct val="0"/>
              </a:spcAft>
              <a:defRPr sz="4000">
                <a:solidFill>
                  <a:schemeClr val="bg1"/>
                </a:solidFill>
                <a:latin typeface="Arial Narrow" pitchFamily="34" charset="0"/>
              </a:defRPr>
            </a:lvl4pPr>
            <a:lvl5pPr algn="l"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4000">
                <a:solidFill>
                  <a:schemeClr val="bg1"/>
                </a:solidFill>
                <a:latin typeface="Arial Narrow" pitchFamily="34" charset="0"/>
              </a:defRPr>
            </a:lvl6pPr>
            <a:lvl7pPr marL="914400" algn="l" rtl="0" fontAlgn="base">
              <a:spcBef>
                <a:spcPct val="0"/>
              </a:spcBef>
              <a:spcAft>
                <a:spcPct val="0"/>
              </a:spcAft>
              <a:defRPr sz="4000">
                <a:solidFill>
                  <a:schemeClr val="bg1"/>
                </a:solidFill>
                <a:latin typeface="Arial Narrow" pitchFamily="34" charset="0"/>
              </a:defRPr>
            </a:lvl7pPr>
            <a:lvl8pPr marL="1371600" algn="l" rtl="0" fontAlgn="base">
              <a:spcBef>
                <a:spcPct val="0"/>
              </a:spcBef>
              <a:spcAft>
                <a:spcPct val="0"/>
              </a:spcAft>
              <a:defRPr sz="4000">
                <a:solidFill>
                  <a:schemeClr val="bg1"/>
                </a:solidFill>
                <a:latin typeface="Arial Narrow" pitchFamily="34" charset="0"/>
              </a:defRPr>
            </a:lvl8pPr>
            <a:lvl9pPr marL="1828800" algn="l" rtl="0" fontAlgn="base">
              <a:spcBef>
                <a:spcPct val="0"/>
              </a:spcBef>
              <a:spcAft>
                <a:spcPct val="0"/>
              </a:spcAft>
              <a:defRPr sz="4000">
                <a:solidFill>
                  <a:schemeClr val="bg1"/>
                </a:solidFill>
                <a:latin typeface="Arial Narrow" pitchFamily="34" charset="0"/>
              </a:defRPr>
            </a:lvl9pPr>
          </a:lstStyle>
          <a:p>
            <a:pPr>
              <a:defRPr/>
            </a:pPr>
            <a:r>
              <a:rPr lang="en-GB" altLang="en-US" sz="4400" b="1" kern="0" dirty="0" smtClean="0">
                <a:solidFill>
                  <a:schemeClr val="tx2"/>
                </a:solidFill>
              </a:rPr>
              <a:t>This year’s theme is Amazing Journeys</a:t>
            </a:r>
            <a:endParaRPr lang="en-GB" altLang="en-US" sz="4400" b="1" kern="0" dirty="0">
              <a:solidFill>
                <a:schemeClr val="tx2"/>
              </a:solidFill>
            </a:endParaRPr>
          </a:p>
        </p:txBody>
      </p:sp>
      <p:sp>
        <p:nvSpPr>
          <p:cNvPr id="8" name="Text Placeholder 3">
            <a:extLst>
              <a:ext uri="{FF2B5EF4-FFF2-40B4-BE49-F238E27FC236}">
                <a16:creationId xmlns="" xmlns:a16="http://schemas.microsoft.com/office/drawing/2014/main" id="{2C3DDB5A-2262-B44C-A9F5-64BA56FCA304}"/>
              </a:ext>
            </a:extLst>
          </p:cNvPr>
          <p:cNvSpPr txBox="1">
            <a:spLocks/>
          </p:cNvSpPr>
          <p:nvPr/>
        </p:nvSpPr>
        <p:spPr>
          <a:xfrm>
            <a:off x="251520" y="3789040"/>
            <a:ext cx="4940300" cy="3317875"/>
          </a:xfrm>
          <a:prstGeom prst="rect">
            <a:avLst/>
          </a:prstGeom>
        </p:spPr>
        <p:txBody>
          <a:bodyPr/>
          <a:lstStyle>
            <a:lvl1pPr marL="355600" indent="-355600" algn="l" rtl="0" eaLnBrk="0" fontAlgn="base" hangingPunct="0">
              <a:spcBef>
                <a:spcPct val="45000"/>
              </a:spcBef>
              <a:spcAft>
                <a:spcPct val="0"/>
              </a:spcAft>
              <a:defRPr sz="2800">
                <a:solidFill>
                  <a:schemeClr val="bg1"/>
                </a:solidFill>
                <a:latin typeface="+mn-lt"/>
                <a:ea typeface="+mn-ea"/>
                <a:cs typeface="+mn-cs"/>
              </a:defRPr>
            </a:lvl1pPr>
            <a:lvl2pPr marL="820738" indent="-285750" algn="l" rtl="0" eaLnBrk="0" fontAlgn="base" hangingPunct="0">
              <a:spcBef>
                <a:spcPct val="45000"/>
              </a:spcBef>
              <a:spcAft>
                <a:spcPct val="0"/>
              </a:spcAft>
              <a:defRPr sz="2400">
                <a:solidFill>
                  <a:schemeClr val="bg1"/>
                </a:solidFill>
                <a:latin typeface="+mn-lt"/>
              </a:defRPr>
            </a:lvl2pPr>
            <a:lvl3pPr marL="1228725" indent="-228600" algn="l" rtl="0" eaLnBrk="0" fontAlgn="base" hangingPunct="0">
              <a:spcBef>
                <a:spcPct val="45000"/>
              </a:spcBef>
              <a:spcAft>
                <a:spcPct val="0"/>
              </a:spcAft>
              <a:defRPr sz="2000">
                <a:solidFill>
                  <a:schemeClr val="bg1"/>
                </a:solidFill>
                <a:latin typeface="+mn-lt"/>
              </a:defRPr>
            </a:lvl3pPr>
            <a:lvl4pPr marL="1636713" indent="-228600" algn="l" rtl="0" eaLnBrk="0" fontAlgn="base" hangingPunct="0">
              <a:spcBef>
                <a:spcPct val="45000"/>
              </a:spcBef>
              <a:spcAft>
                <a:spcPct val="0"/>
              </a:spcAft>
              <a:defRPr>
                <a:solidFill>
                  <a:schemeClr val="bg1"/>
                </a:solidFill>
                <a:latin typeface="+mn-lt"/>
              </a:defRPr>
            </a:lvl4pPr>
            <a:lvl5pPr marL="2057400" indent="-228600" algn="l" rtl="0" eaLnBrk="0" fontAlgn="base" hangingPunct="0">
              <a:spcBef>
                <a:spcPct val="45000"/>
              </a:spcBef>
              <a:spcAft>
                <a:spcPct val="0"/>
              </a:spcAft>
              <a:defRPr>
                <a:solidFill>
                  <a:schemeClr val="bg1"/>
                </a:solidFill>
                <a:latin typeface="+mn-lt"/>
              </a:defRPr>
            </a:lvl5pPr>
            <a:lvl6pPr marL="2514600" indent="-228600" algn="l" rtl="0" fontAlgn="base">
              <a:spcBef>
                <a:spcPct val="45000"/>
              </a:spcBef>
              <a:spcAft>
                <a:spcPct val="0"/>
              </a:spcAft>
              <a:defRPr>
                <a:solidFill>
                  <a:schemeClr val="bg1"/>
                </a:solidFill>
                <a:latin typeface="+mn-lt"/>
              </a:defRPr>
            </a:lvl6pPr>
            <a:lvl7pPr marL="2971800" indent="-228600" algn="l" rtl="0" fontAlgn="base">
              <a:spcBef>
                <a:spcPct val="45000"/>
              </a:spcBef>
              <a:spcAft>
                <a:spcPct val="0"/>
              </a:spcAft>
              <a:defRPr>
                <a:solidFill>
                  <a:schemeClr val="bg1"/>
                </a:solidFill>
                <a:latin typeface="+mn-lt"/>
              </a:defRPr>
            </a:lvl7pPr>
            <a:lvl8pPr marL="3429000" indent="-228600" algn="l" rtl="0" fontAlgn="base">
              <a:spcBef>
                <a:spcPct val="45000"/>
              </a:spcBef>
              <a:spcAft>
                <a:spcPct val="0"/>
              </a:spcAft>
              <a:defRPr>
                <a:solidFill>
                  <a:schemeClr val="bg1"/>
                </a:solidFill>
                <a:latin typeface="+mn-lt"/>
              </a:defRPr>
            </a:lvl8pPr>
            <a:lvl9pPr marL="3886200" indent="-228600" algn="l" rtl="0" fontAlgn="base">
              <a:spcBef>
                <a:spcPct val="45000"/>
              </a:spcBef>
              <a:spcAft>
                <a:spcPct val="0"/>
              </a:spcAft>
              <a:defRPr>
                <a:solidFill>
                  <a:schemeClr val="bg1"/>
                </a:solidFill>
                <a:latin typeface="+mn-lt"/>
              </a:defRPr>
            </a:lvl9pPr>
          </a:lstStyle>
          <a:p>
            <a:pPr marL="0" indent="0" eaLnBrk="1" hangingPunct="1">
              <a:defRPr/>
            </a:pPr>
            <a:r>
              <a:rPr lang="en-GB" altLang="en-US" kern="0" dirty="0" smtClean="0">
                <a:solidFill>
                  <a:srgbClr val="404040"/>
                </a:solidFill>
              </a:rPr>
              <a:t>See your local area from a new perspective, learn about the benefits of active travel and discover amazing journeys to school from around the world.</a:t>
            </a:r>
            <a:endParaRPr lang="en-GB" altLang="en-US" kern="0" dirty="0">
              <a:solidFill>
                <a:srgbClr val="404040"/>
              </a:solidFill>
            </a:endParaRPr>
          </a:p>
        </p:txBody>
      </p:sp>
      <p:pic>
        <p:nvPicPr>
          <p:cNvPr id="3" name="Picture 2"/>
          <p:cNvPicPr>
            <a:picLocks noChangeAspect="1"/>
          </p:cNvPicPr>
          <p:nvPr/>
        </p:nvPicPr>
        <p:blipFill rotWithShape="1">
          <a:blip r:embed="rId3"/>
          <a:srcRect l="48425" t="54200" r="27061" b="16401"/>
          <a:stretch/>
        </p:blipFill>
        <p:spPr>
          <a:xfrm>
            <a:off x="4977810" y="3133725"/>
            <a:ext cx="3842662" cy="2592288"/>
          </a:xfrm>
          <a:prstGeom prst="rect">
            <a:avLst/>
          </a:prstGeom>
        </p:spPr>
      </p:pic>
    </p:spTree>
    <p:extLst>
      <p:ext uri="{BB962C8B-B14F-4D97-AF65-F5344CB8AC3E}">
        <p14:creationId xmlns:p14="http://schemas.microsoft.com/office/powerpoint/2010/main" val="420015005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 xmlns:a16="http://schemas.microsoft.com/office/drawing/2014/main" id="{9978144D-5E7F-E44D-A937-EEBD07A2E817}"/>
              </a:ext>
            </a:extLst>
          </p:cNvPr>
          <p:cNvSpPr>
            <a:spLocks noGrp="1"/>
          </p:cNvSpPr>
          <p:nvPr>
            <p:ph type="title"/>
          </p:nvPr>
        </p:nvSpPr>
        <p:spPr>
          <a:xfrm>
            <a:off x="323850" y="2259013"/>
            <a:ext cx="5976342" cy="998537"/>
          </a:xfrm>
        </p:spPr>
        <p:txBody>
          <a:bodyPr/>
          <a:lstStyle/>
          <a:p>
            <a:r>
              <a:rPr lang="en-GB" altLang="en-US" dirty="0" smtClean="0">
                <a:solidFill>
                  <a:schemeClr val="tx2"/>
                </a:solidFill>
                <a:ea typeface="ＭＳ Ｐゴシック" panose="020B0600070205080204" pitchFamily="34" charset="-128"/>
              </a:rPr>
              <a:t>Reasons to take part</a:t>
            </a:r>
            <a:endParaRPr lang="en-GB" altLang="en-US" dirty="0">
              <a:solidFill>
                <a:schemeClr val="tx2"/>
              </a:solidFill>
              <a:ea typeface="ＭＳ Ｐゴシック" panose="020B0600070205080204" pitchFamily="34" charset="-128"/>
            </a:endParaRPr>
          </a:p>
        </p:txBody>
      </p:sp>
      <p:pic>
        <p:nvPicPr>
          <p:cNvPr id="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3889" y="4310187"/>
            <a:ext cx="30575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10673">
            <a:off x="5987650" y="2428210"/>
            <a:ext cx="2960687" cy="289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068961"/>
            <a:ext cx="3236913" cy="38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715643" y="4800335"/>
            <a:ext cx="2051050" cy="1784350"/>
          </a:xfrm>
          <a:prstGeom prst="rect">
            <a:avLst/>
          </a:prstGeom>
          <a:noFill/>
          <a:ln>
            <a:noFill/>
          </a:ln>
        </p:spPr>
        <p:txBody>
          <a:bodyPr>
            <a:spAutoFit/>
          </a:bodyPr>
          <a:lstStyle>
            <a:lvl1pPr>
              <a:spcBef>
                <a:spcPct val="45000"/>
              </a:spcBef>
              <a:defRPr sz="2800">
                <a:solidFill>
                  <a:srgbClr val="404040"/>
                </a:solidFill>
                <a:latin typeface="Arial" panose="020B0604020202020204" pitchFamily="34" charset="0"/>
                <a:ea typeface="MS PGothic" panose="020B0600070205080204" pitchFamily="34" charset="-128"/>
              </a:defRPr>
            </a:lvl1pPr>
            <a:lvl2pPr marL="742950" indent="-285750">
              <a:spcBef>
                <a:spcPct val="45000"/>
              </a:spcBef>
              <a:defRPr sz="2400">
                <a:solidFill>
                  <a:srgbClr val="404040"/>
                </a:solidFill>
                <a:latin typeface="Arial" panose="020B0604020202020204" pitchFamily="34" charset="0"/>
                <a:ea typeface="MS PGothic" panose="020B0600070205080204" pitchFamily="34" charset="-128"/>
              </a:defRPr>
            </a:lvl2pPr>
            <a:lvl3pPr marL="1143000" indent="-228600">
              <a:spcBef>
                <a:spcPct val="45000"/>
              </a:spcBef>
              <a:defRPr sz="2000">
                <a:solidFill>
                  <a:srgbClr val="404040"/>
                </a:solidFill>
                <a:latin typeface="Arial" panose="020B0604020202020204" pitchFamily="34" charset="0"/>
                <a:ea typeface="MS PGothic" panose="020B0600070205080204" pitchFamily="34" charset="-128"/>
              </a:defRPr>
            </a:lvl3pPr>
            <a:lvl4pPr marL="1600200" indent="-228600">
              <a:spcBef>
                <a:spcPct val="45000"/>
              </a:spcBef>
              <a:defRPr>
                <a:solidFill>
                  <a:srgbClr val="404040"/>
                </a:solidFill>
                <a:latin typeface="Arial" panose="020B0604020202020204" pitchFamily="34" charset="0"/>
                <a:ea typeface="MS PGothic" panose="020B0600070205080204" pitchFamily="34" charset="-128"/>
              </a:defRPr>
            </a:lvl4pPr>
            <a:lvl5pPr marL="2057400" indent="-228600">
              <a:spcBef>
                <a:spcPct val="45000"/>
              </a:spcBef>
              <a:defRPr>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9pPr>
          </a:lstStyle>
          <a:p>
            <a:pPr algn="ctr" eaLnBrk="1" hangingPunct="1">
              <a:defRPr/>
            </a:pPr>
            <a:r>
              <a:rPr lang="en-GB" altLang="en-US" sz="2200" kern="0" dirty="0"/>
              <a:t>Log journeys every day to be entered into the </a:t>
            </a:r>
            <a:r>
              <a:rPr lang="en-GB" altLang="en-US" sz="2200" b="1" kern="0" dirty="0"/>
              <a:t>daily prize draw</a:t>
            </a:r>
          </a:p>
        </p:txBody>
      </p:sp>
      <p:sp>
        <p:nvSpPr>
          <p:cNvPr id="11" name="TextBox 9"/>
          <p:cNvSpPr txBox="1">
            <a:spLocks noChangeArrowheads="1"/>
          </p:cNvSpPr>
          <p:nvPr/>
        </p:nvSpPr>
        <p:spPr bwMode="auto">
          <a:xfrm>
            <a:off x="6371030" y="3072497"/>
            <a:ext cx="2193925" cy="1785104"/>
          </a:xfrm>
          <a:prstGeom prst="rect">
            <a:avLst/>
          </a:prstGeom>
          <a:noFill/>
          <a:ln>
            <a:noFill/>
          </a:ln>
        </p:spPr>
        <p:txBody>
          <a:bodyPr>
            <a:spAutoFit/>
          </a:bodyPr>
          <a:lstStyle>
            <a:lvl1pPr>
              <a:spcBef>
                <a:spcPct val="45000"/>
              </a:spcBef>
              <a:defRPr sz="2800">
                <a:solidFill>
                  <a:srgbClr val="404040"/>
                </a:solidFill>
                <a:latin typeface="Arial" panose="020B0604020202020204" pitchFamily="34" charset="0"/>
                <a:ea typeface="MS PGothic" panose="020B0600070205080204" pitchFamily="34" charset="-128"/>
              </a:defRPr>
            </a:lvl1pPr>
            <a:lvl2pPr marL="742950" indent="-285750">
              <a:spcBef>
                <a:spcPct val="45000"/>
              </a:spcBef>
              <a:defRPr sz="2400">
                <a:solidFill>
                  <a:srgbClr val="404040"/>
                </a:solidFill>
                <a:latin typeface="Arial" panose="020B0604020202020204" pitchFamily="34" charset="0"/>
                <a:ea typeface="MS PGothic" panose="020B0600070205080204" pitchFamily="34" charset="-128"/>
              </a:defRPr>
            </a:lvl2pPr>
            <a:lvl3pPr marL="1143000" indent="-228600">
              <a:spcBef>
                <a:spcPct val="45000"/>
              </a:spcBef>
              <a:defRPr sz="2000">
                <a:solidFill>
                  <a:srgbClr val="404040"/>
                </a:solidFill>
                <a:latin typeface="Arial" panose="020B0604020202020204" pitchFamily="34" charset="0"/>
                <a:ea typeface="MS PGothic" panose="020B0600070205080204" pitchFamily="34" charset="-128"/>
              </a:defRPr>
            </a:lvl3pPr>
            <a:lvl4pPr marL="1600200" indent="-228600">
              <a:spcBef>
                <a:spcPct val="45000"/>
              </a:spcBef>
              <a:defRPr>
                <a:solidFill>
                  <a:srgbClr val="404040"/>
                </a:solidFill>
                <a:latin typeface="Arial" panose="020B0604020202020204" pitchFamily="34" charset="0"/>
                <a:ea typeface="MS PGothic" panose="020B0600070205080204" pitchFamily="34" charset="-128"/>
              </a:defRPr>
            </a:lvl4pPr>
            <a:lvl5pPr marL="2057400" indent="-228600">
              <a:spcBef>
                <a:spcPct val="45000"/>
              </a:spcBef>
              <a:defRPr>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9pPr>
          </a:lstStyle>
          <a:p>
            <a:pPr algn="ctr" eaLnBrk="1" hangingPunct="1">
              <a:defRPr/>
            </a:pPr>
            <a:r>
              <a:rPr lang="en-GB" altLang="en-US" sz="2200" dirty="0" smtClean="0">
                <a:latin typeface="+mn-lt"/>
              </a:rPr>
              <a:t>Help </a:t>
            </a:r>
            <a:r>
              <a:rPr lang="en-GB" altLang="en-US" sz="2200" b="1" dirty="0" smtClean="0">
                <a:solidFill>
                  <a:schemeClr val="tx2"/>
                </a:solidFill>
                <a:latin typeface="+mn-lt"/>
              </a:rPr>
              <a:t>keep children active </a:t>
            </a:r>
            <a:r>
              <a:rPr lang="en-GB" altLang="en-US" sz="2200" dirty="0" smtClean="0">
                <a:latin typeface="+mn-lt"/>
              </a:rPr>
              <a:t>and enjoying benefits of active travel. </a:t>
            </a:r>
            <a:endParaRPr lang="en-GB" altLang="en-US" sz="2200" b="1" dirty="0">
              <a:latin typeface="+mn-lt"/>
            </a:endParaRPr>
          </a:p>
        </p:txBody>
      </p:sp>
      <p:sp>
        <p:nvSpPr>
          <p:cNvPr id="12" name="TextBox 9"/>
          <p:cNvSpPr txBox="1">
            <a:spLocks noChangeArrowheads="1"/>
          </p:cNvSpPr>
          <p:nvPr/>
        </p:nvSpPr>
        <p:spPr bwMode="auto">
          <a:xfrm>
            <a:off x="477838" y="3944267"/>
            <a:ext cx="2173287" cy="1785104"/>
          </a:xfrm>
          <a:prstGeom prst="rect">
            <a:avLst/>
          </a:prstGeom>
          <a:noFill/>
          <a:ln>
            <a:noFill/>
          </a:ln>
        </p:spPr>
        <p:txBody>
          <a:bodyPr>
            <a:spAutoFit/>
          </a:bodyPr>
          <a:lstStyle>
            <a:lvl1pPr>
              <a:spcBef>
                <a:spcPct val="45000"/>
              </a:spcBef>
              <a:defRPr sz="2800">
                <a:solidFill>
                  <a:srgbClr val="404040"/>
                </a:solidFill>
                <a:latin typeface="Arial" panose="020B0604020202020204" pitchFamily="34" charset="0"/>
                <a:ea typeface="MS PGothic" panose="020B0600070205080204" pitchFamily="34" charset="-128"/>
              </a:defRPr>
            </a:lvl1pPr>
            <a:lvl2pPr marL="742950" indent="-285750">
              <a:spcBef>
                <a:spcPct val="45000"/>
              </a:spcBef>
              <a:defRPr sz="2400">
                <a:solidFill>
                  <a:srgbClr val="404040"/>
                </a:solidFill>
                <a:latin typeface="Arial" panose="020B0604020202020204" pitchFamily="34" charset="0"/>
                <a:ea typeface="MS PGothic" panose="020B0600070205080204" pitchFamily="34" charset="-128"/>
              </a:defRPr>
            </a:lvl2pPr>
            <a:lvl3pPr marL="1143000" indent="-228600">
              <a:spcBef>
                <a:spcPct val="45000"/>
              </a:spcBef>
              <a:defRPr sz="2000">
                <a:solidFill>
                  <a:srgbClr val="404040"/>
                </a:solidFill>
                <a:latin typeface="Arial" panose="020B0604020202020204" pitchFamily="34" charset="0"/>
                <a:ea typeface="MS PGothic" panose="020B0600070205080204" pitchFamily="34" charset="-128"/>
              </a:defRPr>
            </a:lvl3pPr>
            <a:lvl4pPr marL="1600200" indent="-228600">
              <a:spcBef>
                <a:spcPct val="45000"/>
              </a:spcBef>
              <a:defRPr>
                <a:solidFill>
                  <a:srgbClr val="404040"/>
                </a:solidFill>
                <a:latin typeface="Arial" panose="020B0604020202020204" pitchFamily="34" charset="0"/>
                <a:ea typeface="MS PGothic" panose="020B0600070205080204" pitchFamily="34" charset="-128"/>
              </a:defRPr>
            </a:lvl4pPr>
            <a:lvl5pPr marL="2057400" indent="-228600">
              <a:spcBef>
                <a:spcPct val="45000"/>
              </a:spcBef>
              <a:defRPr>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45000"/>
              </a:spcBef>
              <a:spcAft>
                <a:spcPct val="0"/>
              </a:spcAft>
              <a:defRPr>
                <a:solidFill>
                  <a:srgbClr val="404040"/>
                </a:solidFill>
                <a:latin typeface="Arial" panose="020B0604020202020204" pitchFamily="34" charset="0"/>
                <a:ea typeface="MS PGothic" panose="020B0600070205080204" pitchFamily="34" charset="-128"/>
              </a:defRPr>
            </a:lvl9pPr>
          </a:lstStyle>
          <a:p>
            <a:pPr algn="ctr" eaLnBrk="1" hangingPunct="1">
              <a:defRPr/>
            </a:pPr>
            <a:r>
              <a:rPr lang="en-GB" altLang="en-US" sz="2200" b="1" dirty="0" smtClean="0">
                <a:latin typeface="+mn-lt"/>
              </a:rPr>
              <a:t>Daily lessons and physical activity ideas </a:t>
            </a:r>
            <a:r>
              <a:rPr lang="en-GB" altLang="en-US" sz="2200" dirty="0" smtClean="0">
                <a:latin typeface="+mn-lt"/>
              </a:rPr>
              <a:t>suitable for remote learning</a:t>
            </a:r>
            <a:endParaRPr lang="en-GB" altLang="en-US" sz="2200" dirty="0">
              <a:latin typeface="+mn-lt"/>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 xmlns:a16="http://schemas.microsoft.com/office/drawing/2014/main" id="{9978144D-5E7F-E44D-A937-EEBD07A2E817}"/>
              </a:ext>
            </a:extLst>
          </p:cNvPr>
          <p:cNvSpPr>
            <a:spLocks noGrp="1"/>
          </p:cNvSpPr>
          <p:nvPr>
            <p:ph type="title"/>
          </p:nvPr>
        </p:nvSpPr>
        <p:spPr>
          <a:xfrm>
            <a:off x="323850" y="2259013"/>
            <a:ext cx="4680198" cy="998537"/>
          </a:xfrm>
        </p:spPr>
        <p:txBody>
          <a:bodyPr/>
          <a:lstStyle/>
          <a:p>
            <a:r>
              <a:rPr lang="en-GB" altLang="en-US" dirty="0" smtClean="0">
                <a:solidFill>
                  <a:schemeClr val="tx2"/>
                </a:solidFill>
                <a:ea typeface="ＭＳ Ｐゴシック" panose="020B0600070205080204" pitchFamily="34" charset="-128"/>
              </a:rPr>
              <a:t>School Resources</a:t>
            </a:r>
            <a:endParaRPr lang="en-GB" altLang="en-US" dirty="0">
              <a:solidFill>
                <a:schemeClr val="tx2"/>
              </a:solidFill>
              <a:ea typeface="ＭＳ Ｐゴシック" panose="020B0600070205080204" pitchFamily="34" charset="-128"/>
            </a:endParaRPr>
          </a:p>
        </p:txBody>
      </p:sp>
      <p:sp>
        <p:nvSpPr>
          <p:cNvPr id="23555" name="TextBox 9">
            <a:extLst>
              <a:ext uri="{FF2B5EF4-FFF2-40B4-BE49-F238E27FC236}">
                <a16:creationId xmlns="" xmlns:a16="http://schemas.microsoft.com/office/drawing/2014/main" id="{B392DB65-4E6B-A544-88EC-D0F43266C437}"/>
              </a:ext>
            </a:extLst>
          </p:cNvPr>
          <p:cNvSpPr txBox="1">
            <a:spLocks noChangeArrowheads="1"/>
          </p:cNvSpPr>
          <p:nvPr/>
        </p:nvSpPr>
        <p:spPr bwMode="auto">
          <a:xfrm>
            <a:off x="323850" y="3135313"/>
            <a:ext cx="4968875" cy="3046988"/>
          </a:xfrm>
          <a:prstGeom prst="rect">
            <a:avLst/>
          </a:prstGeom>
          <a:noFill/>
          <a:ln>
            <a:noFill/>
          </a:ln>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GB" altLang="x-none" dirty="0">
                <a:solidFill>
                  <a:schemeClr val="tx2"/>
                </a:solidFill>
                <a:latin typeface="Arial" charset="0"/>
              </a:rPr>
              <a:t>Top Tips for running the challenge, </a:t>
            </a:r>
            <a:r>
              <a:rPr lang="en-GB" altLang="x-none" dirty="0" smtClean="0">
                <a:solidFill>
                  <a:schemeClr val="tx2"/>
                </a:solidFill>
                <a:latin typeface="Arial" charset="0"/>
              </a:rPr>
              <a:t>email templates </a:t>
            </a:r>
            <a:r>
              <a:rPr lang="en-GB" altLang="x-none" dirty="0">
                <a:solidFill>
                  <a:schemeClr val="tx2"/>
                </a:solidFill>
                <a:latin typeface="Arial" charset="0"/>
              </a:rPr>
              <a:t>for you to send to parents, daily </a:t>
            </a:r>
            <a:r>
              <a:rPr lang="en-GB" altLang="x-none" dirty="0" smtClean="0">
                <a:solidFill>
                  <a:schemeClr val="tx2"/>
                </a:solidFill>
                <a:latin typeface="Arial" charset="0"/>
              </a:rPr>
              <a:t>lessons suitable </a:t>
            </a:r>
            <a:r>
              <a:rPr lang="en-GB" altLang="x-none" dirty="0">
                <a:solidFill>
                  <a:schemeClr val="tx2"/>
                </a:solidFill>
                <a:latin typeface="Arial" charset="0"/>
              </a:rPr>
              <a:t>for remote </a:t>
            </a:r>
            <a:r>
              <a:rPr lang="en-GB" altLang="x-none" dirty="0" smtClean="0">
                <a:solidFill>
                  <a:schemeClr val="tx2"/>
                </a:solidFill>
                <a:latin typeface="Arial" charset="0"/>
              </a:rPr>
              <a:t>learning. Plus </a:t>
            </a:r>
            <a:r>
              <a:rPr lang="en-GB" altLang="x-none" dirty="0">
                <a:solidFill>
                  <a:schemeClr val="tx2"/>
                </a:solidFill>
                <a:latin typeface="Arial" charset="0"/>
              </a:rPr>
              <a:t>d</a:t>
            </a:r>
            <a:r>
              <a:rPr lang="en-GB" altLang="x-none" dirty="0" smtClean="0">
                <a:solidFill>
                  <a:schemeClr val="tx2"/>
                </a:solidFill>
                <a:latin typeface="Arial" charset="0"/>
              </a:rPr>
              <a:t>aily </a:t>
            </a:r>
            <a:r>
              <a:rPr lang="en-GB" altLang="x-none" dirty="0">
                <a:solidFill>
                  <a:schemeClr val="tx2"/>
                </a:solidFill>
                <a:latin typeface="Arial" charset="0"/>
              </a:rPr>
              <a:t>physical</a:t>
            </a:r>
          </a:p>
          <a:p>
            <a:pPr>
              <a:defRPr/>
            </a:pPr>
            <a:r>
              <a:rPr lang="en-GB" altLang="x-none" dirty="0">
                <a:solidFill>
                  <a:schemeClr val="tx2"/>
                </a:solidFill>
                <a:latin typeface="Arial" charset="0"/>
              </a:rPr>
              <a:t>activity </a:t>
            </a:r>
            <a:r>
              <a:rPr lang="en-GB" altLang="x-none" dirty="0" smtClean="0">
                <a:solidFill>
                  <a:schemeClr val="tx2"/>
                </a:solidFill>
                <a:latin typeface="Arial" charset="0"/>
              </a:rPr>
              <a:t>ideas. </a:t>
            </a:r>
          </a:p>
          <a:p>
            <a:pPr>
              <a:defRPr/>
            </a:pPr>
            <a:endParaRPr lang="en-GB" altLang="x-none" dirty="0">
              <a:solidFill>
                <a:schemeClr val="tx2"/>
              </a:solidFill>
              <a:latin typeface="Arial" charset="0"/>
            </a:endParaRPr>
          </a:p>
          <a:p>
            <a:pPr>
              <a:defRPr/>
            </a:pPr>
            <a:r>
              <a:rPr lang="en-GB" altLang="x-none" dirty="0" smtClean="0">
                <a:solidFill>
                  <a:schemeClr val="tx2"/>
                </a:solidFill>
                <a:latin typeface="Arial" charset="0"/>
              </a:rPr>
              <a:t>All available </a:t>
            </a:r>
            <a:r>
              <a:rPr lang="en-GB" altLang="x-none" dirty="0">
                <a:solidFill>
                  <a:schemeClr val="tx2"/>
                </a:solidFill>
                <a:latin typeface="Arial" charset="0"/>
              </a:rPr>
              <a:t>to download </a:t>
            </a:r>
            <a:r>
              <a:rPr lang="en-GB" altLang="x-none" b="1" dirty="0">
                <a:solidFill>
                  <a:schemeClr val="tx2"/>
                </a:solidFill>
                <a:latin typeface="Arial" charset="0"/>
              </a:rPr>
              <a:t>free</a:t>
            </a:r>
            <a:r>
              <a:rPr lang="en-GB" altLang="x-none" dirty="0">
                <a:solidFill>
                  <a:schemeClr val="tx2"/>
                </a:solidFill>
                <a:latin typeface="Arial" charset="0"/>
              </a:rPr>
              <a:t> from</a:t>
            </a:r>
          </a:p>
          <a:p>
            <a:pPr>
              <a:defRPr/>
            </a:pPr>
            <a:r>
              <a:rPr lang="en-GB" altLang="x-none" dirty="0">
                <a:solidFill>
                  <a:schemeClr val="tx2"/>
                </a:solidFill>
                <a:latin typeface="Arial" charset="0"/>
              </a:rPr>
              <a:t>the Big Pedal website.</a:t>
            </a:r>
          </a:p>
        </p:txBody>
      </p:sp>
      <p:grpSp>
        <p:nvGrpSpPr>
          <p:cNvPr id="4" name="Group 3"/>
          <p:cNvGrpSpPr/>
          <p:nvPr/>
        </p:nvGrpSpPr>
        <p:grpSpPr>
          <a:xfrm>
            <a:off x="5580111" y="2348879"/>
            <a:ext cx="3039127" cy="3808210"/>
            <a:chOff x="5580111" y="2348879"/>
            <a:chExt cx="3039127" cy="3808210"/>
          </a:xfrm>
        </p:grpSpPr>
        <p:pic>
          <p:nvPicPr>
            <p:cNvPr id="3" name="Picture 2"/>
            <p:cNvPicPr>
              <a:picLocks noChangeAspect="1"/>
            </p:cNvPicPr>
            <p:nvPr/>
          </p:nvPicPr>
          <p:blipFill rotWithShape="1">
            <a:blip r:embed="rId3"/>
            <a:srcRect l="30313" t="17800" r="49213" b="29001"/>
            <a:stretch/>
          </p:blipFill>
          <p:spPr>
            <a:xfrm rot="21000000">
              <a:off x="5580111" y="2348879"/>
              <a:ext cx="1872208"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4"/>
            <a:stretch>
              <a:fillRect/>
            </a:stretch>
          </p:blipFill>
          <p:spPr>
            <a:xfrm rot="1500000">
              <a:off x="5862803" y="4208193"/>
              <a:ext cx="2756435" cy="1948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05755419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 xmlns:a16="http://schemas.microsoft.com/office/drawing/2014/main" id="{9978144D-5E7F-E44D-A937-EEBD07A2E817}"/>
              </a:ext>
            </a:extLst>
          </p:cNvPr>
          <p:cNvSpPr>
            <a:spLocks noGrp="1"/>
          </p:cNvSpPr>
          <p:nvPr>
            <p:ph type="title"/>
          </p:nvPr>
        </p:nvSpPr>
        <p:spPr>
          <a:xfrm>
            <a:off x="323850" y="2259013"/>
            <a:ext cx="8496622" cy="998537"/>
          </a:xfrm>
        </p:spPr>
        <p:txBody>
          <a:bodyPr/>
          <a:lstStyle/>
          <a:p>
            <a:r>
              <a:rPr lang="en-GB" altLang="en-US" dirty="0" smtClean="0">
                <a:solidFill>
                  <a:schemeClr val="tx2"/>
                </a:solidFill>
                <a:ea typeface="ＭＳ Ｐゴシック" panose="020B0600070205080204" pitchFamily="34" charset="-128"/>
              </a:rPr>
              <a:t>Amazing Me Fundraising Day</a:t>
            </a:r>
            <a:endParaRPr lang="en-GB" altLang="en-US" dirty="0">
              <a:solidFill>
                <a:schemeClr val="tx2"/>
              </a:solidFill>
              <a:ea typeface="ＭＳ Ｐゴシック" panose="020B0600070205080204" pitchFamily="34" charset="-128"/>
            </a:endParaRPr>
          </a:p>
        </p:txBody>
      </p:sp>
      <p:sp>
        <p:nvSpPr>
          <p:cNvPr id="23555" name="TextBox 9">
            <a:extLst>
              <a:ext uri="{FF2B5EF4-FFF2-40B4-BE49-F238E27FC236}">
                <a16:creationId xmlns="" xmlns:a16="http://schemas.microsoft.com/office/drawing/2014/main" id="{B392DB65-4E6B-A544-88EC-D0F43266C437}"/>
              </a:ext>
            </a:extLst>
          </p:cNvPr>
          <p:cNvSpPr txBox="1">
            <a:spLocks noChangeArrowheads="1"/>
          </p:cNvSpPr>
          <p:nvPr/>
        </p:nvSpPr>
        <p:spPr bwMode="auto">
          <a:xfrm>
            <a:off x="210683" y="3072348"/>
            <a:ext cx="4608190" cy="3785652"/>
          </a:xfrm>
          <a:prstGeom prst="rect">
            <a:avLst/>
          </a:prstGeom>
          <a:noFill/>
          <a:ln>
            <a:noFill/>
          </a:ln>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GB" altLang="x-none" dirty="0">
                <a:solidFill>
                  <a:schemeClr val="tx2"/>
                </a:solidFill>
                <a:latin typeface="Arial" charset="0"/>
              </a:rPr>
              <a:t>Celebrate all your amazing journeys and the final day of the challenge by wearing something that makes you feel amazing. </a:t>
            </a:r>
            <a:endParaRPr lang="en-GB" altLang="x-none" dirty="0" smtClean="0">
              <a:solidFill>
                <a:schemeClr val="tx2"/>
              </a:solidFill>
              <a:latin typeface="Arial" charset="0"/>
            </a:endParaRPr>
          </a:p>
          <a:p>
            <a:pPr>
              <a:defRPr/>
            </a:pPr>
            <a:endParaRPr lang="en-GB" altLang="x-none" dirty="0">
              <a:solidFill>
                <a:schemeClr val="tx2"/>
              </a:solidFill>
              <a:latin typeface="Arial" charset="0"/>
            </a:endParaRPr>
          </a:p>
          <a:p>
            <a:pPr>
              <a:defRPr/>
            </a:pPr>
            <a:r>
              <a:rPr lang="en-GB" altLang="x-none" dirty="0" smtClean="0">
                <a:solidFill>
                  <a:schemeClr val="tx2"/>
                </a:solidFill>
                <a:latin typeface="Arial" charset="0"/>
              </a:rPr>
              <a:t>Schools can use this non-uniform event on </a:t>
            </a:r>
            <a:r>
              <a:rPr lang="en-GB" altLang="x-none" b="1" dirty="0" smtClean="0">
                <a:solidFill>
                  <a:schemeClr val="tx2"/>
                </a:solidFill>
                <a:latin typeface="Arial" charset="0"/>
              </a:rPr>
              <a:t>Friday 30 April </a:t>
            </a:r>
            <a:r>
              <a:rPr lang="en-GB" altLang="x-none" dirty="0" smtClean="0">
                <a:solidFill>
                  <a:schemeClr val="tx2"/>
                </a:solidFill>
                <a:latin typeface="Arial" charset="0"/>
              </a:rPr>
              <a:t>to fundraise for Sustrans or their own active journey projects.</a:t>
            </a:r>
            <a:endParaRPr lang="en-GB" altLang="x-none" dirty="0">
              <a:solidFill>
                <a:schemeClr val="tx2"/>
              </a:solidFill>
              <a:latin typeface="Arial" charset="0"/>
            </a:endParaRPr>
          </a:p>
        </p:txBody>
      </p:sp>
      <p:pic>
        <p:nvPicPr>
          <p:cNvPr id="2" name="Picture 1"/>
          <p:cNvPicPr>
            <a:picLocks noChangeAspect="1"/>
          </p:cNvPicPr>
          <p:nvPr/>
        </p:nvPicPr>
        <p:blipFill>
          <a:blip r:embed="rId3"/>
          <a:stretch>
            <a:fillRect/>
          </a:stretch>
        </p:blipFill>
        <p:spPr>
          <a:xfrm>
            <a:off x="4803099" y="3285517"/>
            <a:ext cx="4320000" cy="2877120"/>
          </a:xfrm>
          <a:prstGeom prst="rect">
            <a:avLst/>
          </a:prstGeom>
        </p:spPr>
      </p:pic>
      <p:sp>
        <p:nvSpPr>
          <p:cNvPr id="4" name="Rectangle 3"/>
          <p:cNvSpPr/>
          <p:nvPr/>
        </p:nvSpPr>
        <p:spPr>
          <a:xfrm>
            <a:off x="7814790" y="6162637"/>
            <a:ext cx="1364476" cy="246221"/>
          </a:xfrm>
          <a:prstGeom prst="rect">
            <a:avLst/>
          </a:prstGeom>
        </p:spPr>
        <p:txBody>
          <a:bodyPr wrap="none">
            <a:spAutoFit/>
          </a:bodyPr>
          <a:lstStyle/>
          <a:p>
            <a:r>
              <a:rPr lang="en-GB" sz="1000" dirty="0" smtClean="0">
                <a:solidFill>
                  <a:schemeClr val="tx2"/>
                </a:solidFill>
                <a:latin typeface="+mj-lt"/>
              </a:rPr>
              <a:t>© J </a:t>
            </a:r>
            <a:r>
              <a:rPr lang="en-GB" sz="1000" dirty="0" err="1">
                <a:solidFill>
                  <a:schemeClr val="tx2"/>
                </a:solidFill>
                <a:latin typeface="+mj-lt"/>
              </a:rPr>
              <a:t>Bewley</a:t>
            </a:r>
            <a:r>
              <a:rPr lang="en-GB" sz="1000" dirty="0">
                <a:solidFill>
                  <a:schemeClr val="tx2"/>
                </a:solidFill>
                <a:latin typeface="+mj-lt"/>
              </a:rPr>
              <a:t>/Sustrans</a:t>
            </a:r>
          </a:p>
        </p:txBody>
      </p:sp>
    </p:spTree>
    <p:extLst>
      <p:ext uri="{BB962C8B-B14F-4D97-AF65-F5344CB8AC3E}">
        <p14:creationId xmlns:p14="http://schemas.microsoft.com/office/powerpoint/2010/main" val="6116567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 xmlns:a16="http://schemas.microsoft.com/office/drawing/2014/main" id="{9978144D-5E7F-E44D-A937-EEBD07A2E817}"/>
              </a:ext>
            </a:extLst>
          </p:cNvPr>
          <p:cNvSpPr>
            <a:spLocks noGrp="1"/>
          </p:cNvSpPr>
          <p:nvPr>
            <p:ph type="title"/>
          </p:nvPr>
        </p:nvSpPr>
        <p:spPr>
          <a:xfrm>
            <a:off x="323850" y="2259013"/>
            <a:ext cx="6624414" cy="998537"/>
          </a:xfrm>
        </p:spPr>
        <p:txBody>
          <a:bodyPr/>
          <a:lstStyle/>
          <a:p>
            <a:r>
              <a:rPr lang="en-GB" altLang="en-US" dirty="0" smtClean="0">
                <a:solidFill>
                  <a:schemeClr val="tx2"/>
                </a:solidFill>
                <a:ea typeface="ＭＳ Ｐゴシック" panose="020B0600070205080204" pitchFamily="34" charset="-128"/>
              </a:rPr>
              <a:t>Be part of something BIG</a:t>
            </a:r>
            <a:endParaRPr lang="en-GB" altLang="en-US" dirty="0">
              <a:solidFill>
                <a:schemeClr val="tx2"/>
              </a:solidFill>
              <a:ea typeface="ＭＳ Ｐゴシック" panose="020B0600070205080204" pitchFamily="34" charset="-128"/>
            </a:endParaRPr>
          </a:p>
        </p:txBody>
      </p:sp>
      <p:sp>
        <p:nvSpPr>
          <p:cNvPr id="23555" name="TextBox 9">
            <a:extLst>
              <a:ext uri="{FF2B5EF4-FFF2-40B4-BE49-F238E27FC236}">
                <a16:creationId xmlns="" xmlns:a16="http://schemas.microsoft.com/office/drawing/2014/main" id="{B392DB65-4E6B-A544-88EC-D0F43266C437}"/>
              </a:ext>
            </a:extLst>
          </p:cNvPr>
          <p:cNvSpPr txBox="1">
            <a:spLocks noChangeArrowheads="1"/>
          </p:cNvSpPr>
          <p:nvPr/>
        </p:nvSpPr>
        <p:spPr bwMode="auto">
          <a:xfrm>
            <a:off x="323850" y="3135313"/>
            <a:ext cx="4968875" cy="3416320"/>
          </a:xfrm>
          <a:prstGeom prst="rect">
            <a:avLst/>
          </a:prstGeom>
          <a:noFill/>
          <a:ln>
            <a:noFill/>
          </a:ln>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GB" altLang="x-none" dirty="0" smtClean="0">
                <a:solidFill>
                  <a:schemeClr val="tx2"/>
                </a:solidFill>
                <a:latin typeface="Arial" charset="0"/>
              </a:rPr>
              <a:t>Our vision is a society where the way we travel creates healthier places and happier lives for everyone.</a:t>
            </a:r>
          </a:p>
          <a:p>
            <a:pPr>
              <a:defRPr/>
            </a:pPr>
            <a:endParaRPr lang="en-GB" altLang="x-none" dirty="0">
              <a:solidFill>
                <a:schemeClr val="tx2"/>
              </a:solidFill>
              <a:latin typeface="Arial" charset="0"/>
            </a:endParaRPr>
          </a:p>
          <a:p>
            <a:pPr>
              <a:defRPr/>
            </a:pPr>
            <a:r>
              <a:rPr lang="en-GB" altLang="x-none" dirty="0" smtClean="0">
                <a:solidFill>
                  <a:schemeClr val="tx2"/>
                </a:solidFill>
                <a:latin typeface="Arial" charset="0"/>
              </a:rPr>
              <a:t>Celebrate the 50</a:t>
            </a:r>
            <a:r>
              <a:rPr lang="en-GB" altLang="x-none" baseline="30000" dirty="0" smtClean="0">
                <a:solidFill>
                  <a:schemeClr val="tx2"/>
                </a:solidFill>
                <a:latin typeface="Arial" charset="0"/>
              </a:rPr>
              <a:t>th</a:t>
            </a:r>
            <a:r>
              <a:rPr lang="en-GB" altLang="x-none" dirty="0" smtClean="0">
                <a:solidFill>
                  <a:schemeClr val="tx2"/>
                </a:solidFill>
                <a:latin typeface="Arial" charset="0"/>
              </a:rPr>
              <a:t> anniversary of world Earth Day on the 22nd April by promoting greener, cleaner ways of travelling.</a:t>
            </a:r>
            <a:endParaRPr lang="en-GB" altLang="x-none" dirty="0">
              <a:solidFill>
                <a:schemeClr val="tx2"/>
              </a:solidFill>
              <a:latin typeface="Arial" charset="0"/>
            </a:endParaRPr>
          </a:p>
        </p:txBody>
      </p:sp>
      <p:pic>
        <p:nvPicPr>
          <p:cNvPr id="2" name="Picture 1"/>
          <p:cNvPicPr>
            <a:picLocks noChangeAspect="1"/>
          </p:cNvPicPr>
          <p:nvPr/>
        </p:nvPicPr>
        <p:blipFill rotWithShape="1">
          <a:blip r:embed="rId3"/>
          <a:srcRect l="52362" t="34600" r="24800" b="8000"/>
          <a:stretch/>
        </p:blipFill>
        <p:spPr>
          <a:xfrm>
            <a:off x="6660232" y="3381822"/>
            <a:ext cx="2376264" cy="3359546"/>
          </a:xfrm>
          <a:prstGeom prst="rect">
            <a:avLst/>
          </a:prstGeom>
        </p:spPr>
      </p:pic>
    </p:spTree>
    <p:extLst>
      <p:ext uri="{BB962C8B-B14F-4D97-AF65-F5344CB8AC3E}">
        <p14:creationId xmlns:p14="http://schemas.microsoft.com/office/powerpoint/2010/main" val="206769941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Register at</a:t>
            </a:r>
            <a:endParaRPr lang="en-GB" dirty="0">
              <a:solidFill>
                <a:schemeClr val="tx2"/>
              </a:solidFill>
            </a:endParaRPr>
          </a:p>
        </p:txBody>
      </p:sp>
      <p:sp>
        <p:nvSpPr>
          <p:cNvPr id="3" name="Content Placeholder 2"/>
          <p:cNvSpPr>
            <a:spLocks noGrp="1"/>
          </p:cNvSpPr>
          <p:nvPr>
            <p:ph idx="1"/>
          </p:nvPr>
        </p:nvSpPr>
        <p:spPr/>
        <p:txBody>
          <a:bodyPr/>
          <a:lstStyle/>
          <a:p>
            <a:r>
              <a:rPr lang="en-GB" sz="6000" dirty="0" smtClean="0">
                <a:solidFill>
                  <a:schemeClr val="tx2"/>
                </a:solidFill>
              </a:rPr>
              <a:t>www.bigpedal.org.uk</a:t>
            </a:r>
            <a:endParaRPr lang="en-GB" sz="6000" dirty="0">
              <a:solidFill>
                <a:schemeClr val="tx2"/>
              </a:solidFill>
            </a:endParaRPr>
          </a:p>
        </p:txBody>
      </p:sp>
    </p:spTree>
    <p:extLst>
      <p:ext uri="{BB962C8B-B14F-4D97-AF65-F5344CB8AC3E}">
        <p14:creationId xmlns:p14="http://schemas.microsoft.com/office/powerpoint/2010/main" val="59191649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5">
            <a:extLst>
              <a:ext uri="{FF2B5EF4-FFF2-40B4-BE49-F238E27FC236}">
                <a16:creationId xmlns="" xmlns:a16="http://schemas.microsoft.com/office/drawing/2014/main" id="{634AF516-B043-AC49-94D2-8A02F50C596D}"/>
              </a:ext>
            </a:extLst>
          </p:cNvPr>
          <p:cNvSpPr>
            <a:spLocks noGrp="1"/>
          </p:cNvSpPr>
          <p:nvPr>
            <p:ph type="body" sz="half" idx="2"/>
          </p:nvPr>
        </p:nvSpPr>
        <p:spPr>
          <a:xfrm>
            <a:off x="1259632" y="5805264"/>
            <a:ext cx="6397625" cy="1368425"/>
          </a:xfrm>
        </p:spPr>
        <p:txBody>
          <a:bodyPr/>
          <a:lstStyle/>
          <a:p>
            <a:pPr algn="ctr" eaLnBrk="1" hangingPunct="1"/>
            <a:r>
              <a:rPr lang="en-GB" altLang="en-US" sz="6600" b="1" dirty="0">
                <a:solidFill>
                  <a:schemeClr val="accent1"/>
                </a:solidFill>
                <a:ea typeface="ＭＳ Ｐゴシック" panose="020B0600070205080204" pitchFamily="34" charset="-128"/>
              </a:rPr>
              <a:t>Good luck!</a:t>
            </a:r>
          </a:p>
          <a:p>
            <a:pPr algn="ctr" eaLnBrk="1" hangingPunct="1"/>
            <a:endParaRPr lang="en-GB" altLang="en-US" sz="6600" b="1" dirty="0">
              <a:ea typeface="ＭＳ Ｐゴシック" panose="020B0600070205080204" pitchFamily="34" charset="-128"/>
            </a:endParaRPr>
          </a:p>
        </p:txBody>
      </p:sp>
      <p:pic>
        <p:nvPicPr>
          <p:cNvPr id="2" name="Picture 1"/>
          <p:cNvPicPr>
            <a:picLocks noChangeAspect="1"/>
          </p:cNvPicPr>
          <p:nvPr/>
        </p:nvPicPr>
        <p:blipFill>
          <a:blip r:embed="rId3"/>
          <a:stretch>
            <a:fillRect/>
          </a:stretch>
        </p:blipFill>
        <p:spPr>
          <a:xfrm>
            <a:off x="2123728" y="2397305"/>
            <a:ext cx="5114987" cy="3407959"/>
          </a:xfrm>
          <a:prstGeom prst="rect">
            <a:avLst/>
          </a:prstGeom>
        </p:spPr>
      </p:pic>
      <p:sp>
        <p:nvSpPr>
          <p:cNvPr id="4" name="Rectangle 3"/>
          <p:cNvSpPr/>
          <p:nvPr/>
        </p:nvSpPr>
        <p:spPr>
          <a:xfrm>
            <a:off x="5580112" y="5805264"/>
            <a:ext cx="1725152" cy="253916"/>
          </a:xfrm>
          <a:prstGeom prst="rect">
            <a:avLst/>
          </a:prstGeom>
        </p:spPr>
        <p:txBody>
          <a:bodyPr wrap="none">
            <a:spAutoFit/>
          </a:bodyPr>
          <a:lstStyle/>
          <a:p>
            <a:r>
              <a:rPr lang="en-GB" sz="1050" dirty="0">
                <a:solidFill>
                  <a:schemeClr val="tx2"/>
                </a:solidFill>
                <a:latin typeface="+mj-lt"/>
              </a:rPr>
              <a:t>© 2017, Jonathan </a:t>
            </a:r>
            <a:r>
              <a:rPr lang="en-GB" sz="1050" dirty="0" err="1">
                <a:solidFill>
                  <a:schemeClr val="tx2"/>
                </a:solidFill>
                <a:latin typeface="+mj-lt"/>
              </a:rPr>
              <a:t>Bewley</a:t>
            </a:r>
            <a:endParaRPr lang="en-GB" sz="1050" dirty="0">
              <a:solidFill>
                <a:schemeClr val="tx2"/>
              </a:solidFill>
              <a:latin typeface="+mj-lt"/>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a:extLst>
              <a:ext uri="{FF2B5EF4-FFF2-40B4-BE49-F238E27FC236}">
                <a16:creationId xmlns="" xmlns:a16="http://schemas.microsoft.com/office/drawing/2014/main" id="{0FD52477-3BCC-DF4D-8A0E-C391BB3C73FE}"/>
              </a:ext>
            </a:extLst>
          </p:cNvPr>
          <p:cNvSpPr>
            <a:spLocks noGrp="1"/>
          </p:cNvSpPr>
          <p:nvPr>
            <p:ph type="title"/>
          </p:nvPr>
        </p:nvSpPr>
        <p:spPr>
          <a:xfrm>
            <a:off x="323850" y="2254250"/>
            <a:ext cx="4032250" cy="814388"/>
          </a:xfrm>
        </p:spPr>
        <p:txBody>
          <a:bodyPr/>
          <a:lstStyle/>
          <a:p>
            <a:pPr eaLnBrk="1" hangingPunct="1"/>
            <a:r>
              <a:rPr lang="en-GB" altLang="en-US" sz="4400" dirty="0">
                <a:solidFill>
                  <a:schemeClr val="tx2"/>
                </a:solidFill>
                <a:ea typeface="ＭＳ Ｐゴシック" panose="020B0600070205080204" pitchFamily="34" charset="-128"/>
              </a:rPr>
              <a:t>What is it?</a:t>
            </a:r>
          </a:p>
        </p:txBody>
      </p:sp>
      <p:sp>
        <p:nvSpPr>
          <p:cNvPr id="7169" name="Text Placeholder 4">
            <a:extLst>
              <a:ext uri="{FF2B5EF4-FFF2-40B4-BE49-F238E27FC236}">
                <a16:creationId xmlns="" xmlns:a16="http://schemas.microsoft.com/office/drawing/2014/main" id="{62B9DAE2-A981-5240-9AE0-1F37852E873F}"/>
              </a:ext>
            </a:extLst>
          </p:cNvPr>
          <p:cNvSpPr>
            <a:spLocks noGrp="1"/>
          </p:cNvSpPr>
          <p:nvPr>
            <p:ph type="body" sz="half" idx="2"/>
          </p:nvPr>
        </p:nvSpPr>
        <p:spPr>
          <a:xfrm>
            <a:off x="323850" y="3141663"/>
            <a:ext cx="4103688" cy="1871662"/>
          </a:xfrm>
        </p:spPr>
        <p:txBody>
          <a:bodyPr/>
          <a:lstStyle/>
          <a:p>
            <a:r>
              <a:rPr lang="en-GB" altLang="en-US" sz="2800" dirty="0">
                <a:solidFill>
                  <a:schemeClr val="tx2"/>
                </a:solidFill>
                <a:ea typeface="ＭＳ Ｐゴシック" panose="020B0600070205080204" pitchFamily="34" charset="-128"/>
              </a:rPr>
              <a:t>Sustrans Big Pedal is the UK’s largest inter-school cycling, </a:t>
            </a:r>
            <a:r>
              <a:rPr lang="en-GB" altLang="en-US" sz="2800" dirty="0" smtClean="0">
                <a:solidFill>
                  <a:schemeClr val="tx2"/>
                </a:solidFill>
                <a:ea typeface="ＭＳ Ｐゴシック" panose="020B0600070205080204" pitchFamily="34" charset="-128"/>
              </a:rPr>
              <a:t>walking, wheeling </a:t>
            </a:r>
            <a:r>
              <a:rPr lang="en-GB" altLang="en-US" sz="2800" dirty="0">
                <a:solidFill>
                  <a:schemeClr val="tx2"/>
                </a:solidFill>
                <a:ea typeface="ＭＳ Ｐゴシック" panose="020B0600070205080204" pitchFamily="34" charset="-128"/>
              </a:rPr>
              <a:t>and scooting challenge.</a:t>
            </a:r>
          </a:p>
        </p:txBody>
      </p:sp>
      <p:sp>
        <p:nvSpPr>
          <p:cNvPr id="8" name="Text Placeholder 4">
            <a:extLst>
              <a:ext uri="{FF2B5EF4-FFF2-40B4-BE49-F238E27FC236}">
                <a16:creationId xmlns="" xmlns:a16="http://schemas.microsoft.com/office/drawing/2014/main" id="{D76A85BA-598B-7C4B-B4D6-A09D54951D0E}"/>
              </a:ext>
            </a:extLst>
          </p:cNvPr>
          <p:cNvSpPr txBox="1">
            <a:spLocks/>
          </p:cNvSpPr>
          <p:nvPr/>
        </p:nvSpPr>
        <p:spPr bwMode="auto">
          <a:xfrm>
            <a:off x="323850" y="5661248"/>
            <a:ext cx="8437314" cy="1439862"/>
          </a:xfrm>
          <a:prstGeom prst="rect">
            <a:avLst/>
          </a:prstGeom>
          <a:noFill/>
          <a:ln>
            <a:noFill/>
          </a:ln>
          <a:effectLst/>
          <a:extLst>
            <a:ext uri="{909E8E84-426E-40dd-AFC4-6F175D3DCCD1}"/>
            <a:ext uri="{91240B29-F687-4f45-9708-019B960494DF}"/>
            <a:ext uri="{AF507438-7753-43e0-B8FC-AC1667EBCBE1}"/>
          </a:extLst>
        </p:spPr>
        <p:txBody>
          <a:bodyPr/>
          <a:lstStyle>
            <a:lvl1pPr marL="0" indent="0" algn="l" rtl="0" eaLnBrk="0" fontAlgn="base" hangingPunct="0">
              <a:spcBef>
                <a:spcPct val="45000"/>
              </a:spcBef>
              <a:spcAft>
                <a:spcPct val="0"/>
              </a:spcAft>
              <a:buNone/>
              <a:defRPr sz="1400">
                <a:solidFill>
                  <a:schemeClr val="bg1"/>
                </a:solidFill>
                <a:latin typeface="+mn-lt"/>
                <a:ea typeface="+mn-ea"/>
                <a:cs typeface="+mn-cs"/>
              </a:defRPr>
            </a:lvl1pPr>
            <a:lvl2pPr marL="457200" indent="0" algn="l" rtl="0" eaLnBrk="0" fontAlgn="base" hangingPunct="0">
              <a:spcBef>
                <a:spcPct val="45000"/>
              </a:spcBef>
              <a:spcAft>
                <a:spcPct val="0"/>
              </a:spcAft>
              <a:buNone/>
              <a:defRPr sz="1200">
                <a:solidFill>
                  <a:schemeClr val="bg1"/>
                </a:solidFill>
                <a:latin typeface="+mn-lt"/>
              </a:defRPr>
            </a:lvl2pPr>
            <a:lvl3pPr marL="914400" indent="0" algn="l" rtl="0" eaLnBrk="0" fontAlgn="base" hangingPunct="0">
              <a:spcBef>
                <a:spcPct val="45000"/>
              </a:spcBef>
              <a:spcAft>
                <a:spcPct val="0"/>
              </a:spcAft>
              <a:buNone/>
              <a:defRPr sz="1000">
                <a:solidFill>
                  <a:schemeClr val="bg1"/>
                </a:solidFill>
                <a:latin typeface="+mn-lt"/>
              </a:defRPr>
            </a:lvl3pPr>
            <a:lvl4pPr marL="1371600" indent="0" algn="l" rtl="0" eaLnBrk="0" fontAlgn="base" hangingPunct="0">
              <a:spcBef>
                <a:spcPct val="45000"/>
              </a:spcBef>
              <a:spcAft>
                <a:spcPct val="0"/>
              </a:spcAft>
              <a:buNone/>
              <a:defRPr sz="900">
                <a:solidFill>
                  <a:schemeClr val="bg1"/>
                </a:solidFill>
                <a:latin typeface="+mn-lt"/>
              </a:defRPr>
            </a:lvl4pPr>
            <a:lvl5pPr marL="1828800" indent="0" algn="l" rtl="0" eaLnBrk="0" fontAlgn="base" hangingPunct="0">
              <a:spcBef>
                <a:spcPct val="45000"/>
              </a:spcBef>
              <a:spcAft>
                <a:spcPct val="0"/>
              </a:spcAft>
              <a:buNone/>
              <a:defRPr sz="900">
                <a:solidFill>
                  <a:schemeClr val="bg1"/>
                </a:solidFill>
                <a:latin typeface="+mn-lt"/>
              </a:defRPr>
            </a:lvl5pPr>
            <a:lvl6pPr marL="2286000" indent="0" algn="l" rtl="0" fontAlgn="base">
              <a:spcBef>
                <a:spcPct val="45000"/>
              </a:spcBef>
              <a:spcAft>
                <a:spcPct val="0"/>
              </a:spcAft>
              <a:buNone/>
              <a:defRPr sz="900">
                <a:solidFill>
                  <a:schemeClr val="bg1"/>
                </a:solidFill>
                <a:latin typeface="+mn-lt"/>
              </a:defRPr>
            </a:lvl6pPr>
            <a:lvl7pPr marL="2743200" indent="0" algn="l" rtl="0" fontAlgn="base">
              <a:spcBef>
                <a:spcPct val="45000"/>
              </a:spcBef>
              <a:spcAft>
                <a:spcPct val="0"/>
              </a:spcAft>
              <a:buNone/>
              <a:defRPr sz="900">
                <a:solidFill>
                  <a:schemeClr val="bg1"/>
                </a:solidFill>
                <a:latin typeface="+mn-lt"/>
              </a:defRPr>
            </a:lvl7pPr>
            <a:lvl8pPr marL="3200400" indent="0" algn="l" rtl="0" fontAlgn="base">
              <a:spcBef>
                <a:spcPct val="45000"/>
              </a:spcBef>
              <a:spcAft>
                <a:spcPct val="0"/>
              </a:spcAft>
              <a:buNone/>
              <a:defRPr sz="900">
                <a:solidFill>
                  <a:schemeClr val="bg1"/>
                </a:solidFill>
                <a:latin typeface="+mn-lt"/>
              </a:defRPr>
            </a:lvl8pPr>
            <a:lvl9pPr marL="3657600" indent="0" algn="l" rtl="0" fontAlgn="base">
              <a:spcBef>
                <a:spcPct val="45000"/>
              </a:spcBef>
              <a:spcAft>
                <a:spcPct val="0"/>
              </a:spcAft>
              <a:buNone/>
              <a:defRPr sz="900">
                <a:solidFill>
                  <a:schemeClr val="bg1"/>
                </a:solidFill>
                <a:latin typeface="+mn-lt"/>
              </a:defRPr>
            </a:lvl9pPr>
          </a:lstStyle>
          <a:p>
            <a:pPr eaLnBrk="1" hangingPunct="1">
              <a:defRPr/>
            </a:pPr>
            <a:r>
              <a:rPr lang="en-GB" altLang="en-US" sz="2800" kern="0" dirty="0">
                <a:solidFill>
                  <a:schemeClr val="tx2"/>
                </a:solidFill>
              </a:rPr>
              <a:t>Schools compete to see who can record the greatest number of </a:t>
            </a:r>
            <a:r>
              <a:rPr lang="en-GB" altLang="en-US" sz="2800" kern="0" dirty="0" smtClean="0">
                <a:solidFill>
                  <a:schemeClr val="tx2"/>
                </a:solidFill>
              </a:rPr>
              <a:t>active </a:t>
            </a:r>
            <a:r>
              <a:rPr lang="en-GB" altLang="en-US" sz="2800" kern="0" dirty="0">
                <a:solidFill>
                  <a:schemeClr val="tx2"/>
                </a:solidFill>
              </a:rPr>
              <a:t>journeys over two weeks.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20000" y="2520000"/>
            <a:ext cx="4320000" cy="2880000"/>
          </a:xfrm>
        </p:spPr>
      </p:pic>
      <p:sp>
        <p:nvSpPr>
          <p:cNvPr id="2" name="TextBox 1"/>
          <p:cNvSpPr txBox="1"/>
          <p:nvPr/>
        </p:nvSpPr>
        <p:spPr>
          <a:xfrm>
            <a:off x="4401281" y="5444226"/>
            <a:ext cx="4248472" cy="261610"/>
          </a:xfrm>
          <a:prstGeom prst="rect">
            <a:avLst/>
          </a:prstGeom>
          <a:noFill/>
        </p:spPr>
        <p:txBody>
          <a:bodyPr wrap="square" rtlCol="0">
            <a:spAutoFit/>
          </a:bodyPr>
          <a:lstStyle/>
          <a:p>
            <a:pPr algn="r"/>
            <a:r>
              <a:rPr lang="en-GB" sz="1050" dirty="0" smtClean="0">
                <a:solidFill>
                  <a:schemeClr val="tx2"/>
                </a:solidFill>
                <a:latin typeface="+mj-lt"/>
              </a:rPr>
              <a:t>© 2017, Jonathan </a:t>
            </a:r>
            <a:r>
              <a:rPr lang="en-GB" sz="1050" dirty="0" err="1" smtClean="0">
                <a:solidFill>
                  <a:schemeClr val="tx2"/>
                </a:solidFill>
                <a:latin typeface="+mj-lt"/>
              </a:rPr>
              <a:t>Bewley</a:t>
            </a:r>
            <a:endParaRPr lang="en-GB" sz="1050" dirty="0">
              <a:solidFill>
                <a:schemeClr val="tx2"/>
              </a:solidFill>
              <a:latin typeface="+mj-lt"/>
            </a:endParaRPr>
          </a:p>
        </p:txBody>
      </p:sp>
    </p:spTree>
    <p:extLst>
      <p:ext uri="{BB962C8B-B14F-4D97-AF65-F5344CB8AC3E}">
        <p14:creationId xmlns:p14="http://schemas.microsoft.com/office/powerpoint/2010/main" val="242268599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a:extLst>
              <a:ext uri="{FF2B5EF4-FFF2-40B4-BE49-F238E27FC236}">
                <a16:creationId xmlns="" xmlns:a16="http://schemas.microsoft.com/office/drawing/2014/main" id="{0FD52477-3BCC-DF4D-8A0E-C391BB3C73FE}"/>
              </a:ext>
            </a:extLst>
          </p:cNvPr>
          <p:cNvSpPr>
            <a:spLocks noGrp="1"/>
          </p:cNvSpPr>
          <p:nvPr>
            <p:ph type="title"/>
          </p:nvPr>
        </p:nvSpPr>
        <p:spPr>
          <a:xfrm>
            <a:off x="323850" y="2254250"/>
            <a:ext cx="4319588" cy="814388"/>
          </a:xfrm>
        </p:spPr>
        <p:txBody>
          <a:bodyPr/>
          <a:lstStyle/>
          <a:p>
            <a:pPr eaLnBrk="1" hangingPunct="1"/>
            <a:r>
              <a:rPr lang="en-GB" altLang="en-US" sz="4400" dirty="0" smtClean="0">
                <a:solidFill>
                  <a:schemeClr val="tx2"/>
                </a:solidFill>
                <a:ea typeface="ＭＳ Ｐゴシック" panose="020B0600070205080204" pitchFamily="34" charset="-128"/>
              </a:rPr>
              <a:t>When is it?</a:t>
            </a:r>
            <a:endParaRPr lang="en-GB" altLang="en-US" sz="4400" dirty="0">
              <a:solidFill>
                <a:schemeClr val="tx2"/>
              </a:solidFill>
              <a:ea typeface="ＭＳ Ｐゴシック" panose="020B0600070205080204" pitchFamily="34" charset="-128"/>
            </a:endParaRPr>
          </a:p>
        </p:txBody>
      </p:sp>
      <p:sp>
        <p:nvSpPr>
          <p:cNvPr id="7169" name="Text Placeholder 4">
            <a:extLst>
              <a:ext uri="{FF2B5EF4-FFF2-40B4-BE49-F238E27FC236}">
                <a16:creationId xmlns="" xmlns:a16="http://schemas.microsoft.com/office/drawing/2014/main" id="{62B9DAE2-A981-5240-9AE0-1F37852E873F}"/>
              </a:ext>
            </a:extLst>
          </p:cNvPr>
          <p:cNvSpPr>
            <a:spLocks noGrp="1"/>
          </p:cNvSpPr>
          <p:nvPr>
            <p:ph type="body" sz="half" idx="2"/>
          </p:nvPr>
        </p:nvSpPr>
        <p:spPr>
          <a:xfrm>
            <a:off x="323850" y="3141663"/>
            <a:ext cx="3168030" cy="1871662"/>
          </a:xfrm>
        </p:spPr>
        <p:txBody>
          <a:bodyPr/>
          <a:lstStyle/>
          <a:p>
            <a:r>
              <a:rPr lang="en-GB" altLang="en-US" sz="2800" dirty="0">
                <a:solidFill>
                  <a:schemeClr val="tx2"/>
                </a:solidFill>
                <a:ea typeface="MS PGothic" panose="020B0600070205080204" pitchFamily="34" charset="-128"/>
              </a:rPr>
              <a:t>The challenge runs from </a:t>
            </a:r>
            <a:endParaRPr lang="en-GB" altLang="en-US" sz="2800" dirty="0" smtClean="0">
              <a:solidFill>
                <a:schemeClr val="tx2"/>
              </a:solidFill>
              <a:ea typeface="MS PGothic" panose="020B0600070205080204" pitchFamily="34" charset="-128"/>
            </a:endParaRPr>
          </a:p>
          <a:p>
            <a:r>
              <a:rPr lang="en-GB" altLang="en-US" sz="2800" b="1" dirty="0" smtClean="0">
                <a:solidFill>
                  <a:schemeClr val="tx2"/>
                </a:solidFill>
                <a:ea typeface="MS PGothic" panose="020B0600070205080204" pitchFamily="34" charset="-128"/>
              </a:rPr>
              <a:t>Monday 19 </a:t>
            </a:r>
            <a:r>
              <a:rPr lang="en-GB" altLang="en-US" sz="2800" b="1" smtClean="0">
                <a:solidFill>
                  <a:schemeClr val="tx2"/>
                </a:solidFill>
                <a:ea typeface="MS PGothic" panose="020B0600070205080204" pitchFamily="34" charset="-128"/>
              </a:rPr>
              <a:t>April- Friday </a:t>
            </a:r>
            <a:r>
              <a:rPr lang="en-GB" altLang="en-US" sz="2800" b="1" dirty="0" smtClean="0">
                <a:solidFill>
                  <a:schemeClr val="tx2"/>
                </a:solidFill>
                <a:ea typeface="MS PGothic" panose="020B0600070205080204" pitchFamily="34" charset="-128"/>
              </a:rPr>
              <a:t>30 April 2021.</a:t>
            </a:r>
            <a:endParaRPr lang="en-GB" altLang="en-US" sz="2800" b="1" dirty="0">
              <a:solidFill>
                <a:schemeClr val="tx2"/>
              </a:solidFill>
              <a:ea typeface="MS PGothic" panose="020B0600070205080204" pitchFamily="34" charset="-128"/>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2474640"/>
            <a:ext cx="5111750" cy="3410495"/>
          </a:xfrm>
        </p:spPr>
      </p:pic>
      <p:sp>
        <p:nvSpPr>
          <p:cNvPr id="2" name="Rectangle 1"/>
          <p:cNvSpPr/>
          <p:nvPr/>
        </p:nvSpPr>
        <p:spPr>
          <a:xfrm>
            <a:off x="4197970" y="5982414"/>
            <a:ext cx="4572000" cy="246221"/>
          </a:xfrm>
          <a:prstGeom prst="rect">
            <a:avLst/>
          </a:prstGeom>
        </p:spPr>
        <p:txBody>
          <a:bodyPr>
            <a:spAutoFit/>
          </a:bodyPr>
          <a:lstStyle/>
          <a:p>
            <a:pPr algn="r"/>
            <a:r>
              <a:rPr lang="en-GB" sz="1000" dirty="0" smtClean="0">
                <a:solidFill>
                  <a:srgbClr val="202020"/>
                </a:solidFill>
                <a:latin typeface="+mj-lt"/>
              </a:rPr>
              <a:t>© 2013</a:t>
            </a:r>
            <a:r>
              <a:rPr lang="en-GB" sz="1000" dirty="0">
                <a:solidFill>
                  <a:srgbClr val="202020"/>
                </a:solidFill>
                <a:latin typeface="+mj-lt"/>
              </a:rPr>
              <a:t>, J </a:t>
            </a:r>
            <a:r>
              <a:rPr lang="en-GB" sz="1000" dirty="0" err="1">
                <a:solidFill>
                  <a:srgbClr val="202020"/>
                </a:solidFill>
                <a:latin typeface="+mj-lt"/>
              </a:rPr>
              <a:t>Bewley</a:t>
            </a:r>
            <a:r>
              <a:rPr lang="en-GB" sz="1000" dirty="0" smtClean="0">
                <a:solidFill>
                  <a:srgbClr val="202020"/>
                </a:solidFill>
                <a:latin typeface="+mj-lt"/>
              </a:rPr>
              <a:t>. All </a:t>
            </a:r>
            <a:r>
              <a:rPr lang="en-GB" sz="1000" dirty="0">
                <a:solidFill>
                  <a:srgbClr val="202020"/>
                </a:solidFill>
                <a:latin typeface="+mj-lt"/>
              </a:rPr>
              <a:t>rights reserved.</a:t>
            </a:r>
            <a:endParaRPr lang="en-GB" sz="1000" dirty="0">
              <a:latin typeface="+mj-l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a:extLst>
              <a:ext uri="{FF2B5EF4-FFF2-40B4-BE49-F238E27FC236}">
                <a16:creationId xmlns="" xmlns:a16="http://schemas.microsoft.com/office/drawing/2014/main" id="{0FD52477-3BCC-DF4D-8A0E-C391BB3C73FE}"/>
              </a:ext>
            </a:extLst>
          </p:cNvPr>
          <p:cNvSpPr>
            <a:spLocks noGrp="1"/>
          </p:cNvSpPr>
          <p:nvPr>
            <p:ph type="title"/>
          </p:nvPr>
        </p:nvSpPr>
        <p:spPr>
          <a:xfrm>
            <a:off x="323850" y="2254250"/>
            <a:ext cx="4319588" cy="814388"/>
          </a:xfrm>
        </p:spPr>
        <p:txBody>
          <a:bodyPr/>
          <a:lstStyle/>
          <a:p>
            <a:pPr eaLnBrk="1" hangingPunct="1"/>
            <a:r>
              <a:rPr lang="en-GB" altLang="en-US" sz="4400" dirty="0" smtClean="0">
                <a:solidFill>
                  <a:schemeClr val="tx2"/>
                </a:solidFill>
                <a:ea typeface="ＭＳ Ｐゴシック" panose="020B0600070205080204" pitchFamily="34" charset="-128"/>
              </a:rPr>
              <a:t>How long is it?</a:t>
            </a:r>
            <a:endParaRPr lang="en-GB" altLang="en-US" sz="4400" dirty="0">
              <a:solidFill>
                <a:schemeClr val="tx2"/>
              </a:solidFill>
              <a:ea typeface="ＭＳ Ｐゴシック" panose="020B0600070205080204" pitchFamily="34" charset="-128"/>
            </a:endParaRPr>
          </a:p>
        </p:txBody>
      </p:sp>
      <p:sp>
        <p:nvSpPr>
          <p:cNvPr id="7169" name="Text Placeholder 4">
            <a:extLst>
              <a:ext uri="{FF2B5EF4-FFF2-40B4-BE49-F238E27FC236}">
                <a16:creationId xmlns="" xmlns:a16="http://schemas.microsoft.com/office/drawing/2014/main" id="{62B9DAE2-A981-5240-9AE0-1F37852E873F}"/>
              </a:ext>
            </a:extLst>
          </p:cNvPr>
          <p:cNvSpPr>
            <a:spLocks noGrp="1"/>
          </p:cNvSpPr>
          <p:nvPr>
            <p:ph type="body" sz="half" idx="2"/>
          </p:nvPr>
        </p:nvSpPr>
        <p:spPr>
          <a:xfrm>
            <a:off x="323850" y="3141663"/>
            <a:ext cx="4824214" cy="1871662"/>
          </a:xfrm>
        </p:spPr>
        <p:txBody>
          <a:bodyPr/>
          <a:lstStyle/>
          <a:p>
            <a:pPr eaLnBrk="1" hangingPunct="1"/>
            <a:r>
              <a:rPr lang="en-GB" altLang="en-US" sz="2800" dirty="0" smtClean="0">
                <a:solidFill>
                  <a:schemeClr val="tx2"/>
                </a:solidFill>
                <a:ea typeface="ＭＳ Ｐゴシック" panose="020B0600070205080204" pitchFamily="34" charset="-128"/>
              </a:rPr>
              <a:t>You can take part for all ten days of the challenge but only the best five days will decide your final position.</a:t>
            </a:r>
            <a:endParaRPr lang="en-GB" altLang="en-US" sz="2800" dirty="0">
              <a:solidFill>
                <a:schemeClr val="tx2"/>
              </a:solidFill>
              <a:ea typeface="ＭＳ Ｐゴシック" panose="020B0600070205080204" pitchFamily="34" charset="-128"/>
            </a:endParaRPr>
          </a:p>
        </p:txBody>
      </p:sp>
      <p:pic>
        <p:nvPicPr>
          <p:cNvPr id="3" name="Content Placeholder 2"/>
          <p:cNvPicPr>
            <a:picLocks noGrp="1" noChangeAspect="1"/>
          </p:cNvPicPr>
          <p:nvPr>
            <p:ph idx="1"/>
          </p:nvPr>
        </p:nvPicPr>
        <p:blipFill>
          <a:blip r:embed="rId3"/>
          <a:stretch>
            <a:fillRect/>
          </a:stretch>
        </p:blipFill>
        <p:spPr>
          <a:xfrm>
            <a:off x="6057537" y="2275157"/>
            <a:ext cx="2839028" cy="4272736"/>
          </a:xfrm>
          <a:prstGeom prst="rect">
            <a:avLst/>
          </a:prstGeom>
        </p:spPr>
      </p:pic>
      <p:sp>
        <p:nvSpPr>
          <p:cNvPr id="4" name="Rectangle 3"/>
          <p:cNvSpPr/>
          <p:nvPr/>
        </p:nvSpPr>
        <p:spPr>
          <a:xfrm>
            <a:off x="7668344" y="6547893"/>
            <a:ext cx="1228221" cy="253916"/>
          </a:xfrm>
          <a:prstGeom prst="rect">
            <a:avLst/>
          </a:prstGeom>
        </p:spPr>
        <p:txBody>
          <a:bodyPr wrap="none">
            <a:spAutoFit/>
          </a:bodyPr>
          <a:lstStyle/>
          <a:p>
            <a:pPr lvl="0"/>
            <a:r>
              <a:rPr lang="en-GB" sz="1050" dirty="0">
                <a:solidFill>
                  <a:srgbClr val="414041"/>
                </a:solidFill>
                <a:latin typeface="Arial"/>
              </a:rPr>
              <a:t>© </a:t>
            </a:r>
            <a:r>
              <a:rPr lang="en-GB" sz="1050" dirty="0" smtClean="0">
                <a:solidFill>
                  <a:srgbClr val="414041"/>
                </a:solidFill>
                <a:latin typeface="Arial"/>
              </a:rPr>
              <a:t>2015, Sustrans</a:t>
            </a:r>
            <a:endParaRPr lang="en-GB" sz="1050" dirty="0">
              <a:solidFill>
                <a:srgbClr val="414041"/>
              </a:solidFill>
              <a:latin typeface="Arial"/>
            </a:endParaRPr>
          </a:p>
        </p:txBody>
      </p:sp>
    </p:spTree>
    <p:extLst>
      <p:ext uri="{BB962C8B-B14F-4D97-AF65-F5344CB8AC3E}">
        <p14:creationId xmlns:p14="http://schemas.microsoft.com/office/powerpoint/2010/main" val="51295527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250825" y="2781300"/>
            <a:ext cx="8569325" cy="2211388"/>
          </a:xfrm>
          <a:prstGeom prst="rect">
            <a:avLst/>
          </a:prstGeom>
          <a:solidFill>
            <a:schemeClr val="accent1"/>
          </a:solidFill>
          <a:ln w="57150">
            <a:solidFill>
              <a:schemeClr val="accent5"/>
            </a:solidFill>
          </a:ln>
          <a:effectLst/>
        </p:spPr>
        <p:txBody>
          <a:bodyPr lIns="180000" tIns="180000" rIns="180000" bIns="180000" anchor="ctr">
            <a:spAutoFit/>
          </a:bodyPr>
          <a:lstStyle/>
          <a:p>
            <a:pPr algn="just">
              <a:defRPr/>
            </a:pPr>
            <a:r>
              <a:rPr lang="en-US" altLang="en-US" dirty="0">
                <a:solidFill>
                  <a:schemeClr val="tx2"/>
                </a:solidFill>
                <a:latin typeface="+mn-lt"/>
              </a:rPr>
              <a:t>“With over 2,000 journeys to school during the Big Pedal we visibly reduced the traffic congestion around the school gate and for the first time the parent car park had spaces.”</a:t>
            </a:r>
          </a:p>
          <a:p>
            <a:pPr algn="r">
              <a:defRPr/>
            </a:pPr>
            <a:endParaRPr lang="en-US" altLang="en-US" dirty="0">
              <a:solidFill>
                <a:schemeClr val="tx2"/>
              </a:solidFill>
              <a:latin typeface="+mn-lt"/>
            </a:endParaRPr>
          </a:p>
          <a:p>
            <a:pPr algn="r">
              <a:defRPr/>
            </a:pPr>
            <a:r>
              <a:rPr lang="en-US" altLang="en-US" dirty="0">
                <a:solidFill>
                  <a:schemeClr val="tx2"/>
                </a:solidFill>
                <a:latin typeface="+mn-lt"/>
              </a:rPr>
              <a:t>- Teacher, Claytons Primary School </a:t>
            </a:r>
          </a:p>
        </p:txBody>
      </p:sp>
    </p:spTree>
    <p:extLst>
      <p:ext uri="{BB962C8B-B14F-4D97-AF65-F5344CB8AC3E}">
        <p14:creationId xmlns:p14="http://schemas.microsoft.com/office/powerpoint/2010/main" val="344950677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 xmlns:a16="http://schemas.microsoft.com/office/drawing/2014/main" id="{6A476D77-8437-AA4E-B942-A899FC3959B8}"/>
              </a:ext>
            </a:extLst>
          </p:cNvPr>
          <p:cNvSpPr>
            <a:spLocks noGrp="1"/>
          </p:cNvSpPr>
          <p:nvPr>
            <p:ph type="title"/>
          </p:nvPr>
        </p:nvSpPr>
        <p:spPr>
          <a:xfrm>
            <a:off x="396875" y="2635250"/>
            <a:ext cx="3368675" cy="1081088"/>
          </a:xfrm>
        </p:spPr>
        <p:txBody>
          <a:bodyPr/>
          <a:lstStyle/>
          <a:p>
            <a:pPr eaLnBrk="1" hangingPunct="1"/>
            <a:r>
              <a:rPr lang="en-GB" altLang="en-US" sz="4400" dirty="0">
                <a:solidFill>
                  <a:schemeClr val="tx2"/>
                </a:solidFill>
                <a:ea typeface="ＭＳ Ｐゴシック" panose="020B0600070205080204" pitchFamily="34" charset="-128"/>
              </a:rPr>
              <a:t>Who can take part?</a:t>
            </a:r>
          </a:p>
        </p:txBody>
      </p:sp>
      <p:sp>
        <p:nvSpPr>
          <p:cNvPr id="11266" name="Text Placeholder 3">
            <a:extLst>
              <a:ext uri="{FF2B5EF4-FFF2-40B4-BE49-F238E27FC236}">
                <a16:creationId xmlns="" xmlns:a16="http://schemas.microsoft.com/office/drawing/2014/main" id="{CC81C80E-80B1-0B40-B266-8418785ED8CF}"/>
              </a:ext>
            </a:extLst>
          </p:cNvPr>
          <p:cNvSpPr>
            <a:spLocks noGrp="1"/>
          </p:cNvSpPr>
          <p:nvPr>
            <p:ph type="body" sz="half" idx="2"/>
          </p:nvPr>
        </p:nvSpPr>
        <p:spPr>
          <a:xfrm>
            <a:off x="381000" y="3860800"/>
            <a:ext cx="3529013" cy="1800225"/>
          </a:xfrm>
        </p:spPr>
        <p:txBody>
          <a:bodyPr/>
          <a:lstStyle/>
          <a:p>
            <a:pPr eaLnBrk="1" hangingPunct="1"/>
            <a:r>
              <a:rPr lang="en-GB" altLang="en-US" sz="2800" dirty="0">
                <a:solidFill>
                  <a:schemeClr val="tx2"/>
                </a:solidFill>
                <a:ea typeface="ＭＳ Ｐゴシック" panose="020B0600070205080204" pitchFamily="34" charset="-128"/>
              </a:rPr>
              <a:t>Teachers, parents and pupils are all </a:t>
            </a:r>
            <a:r>
              <a:rPr lang="en-GB" altLang="en-US" sz="2800" dirty="0" smtClean="0">
                <a:solidFill>
                  <a:schemeClr val="tx2"/>
                </a:solidFill>
                <a:ea typeface="ＭＳ Ｐゴシック" panose="020B0600070205080204" pitchFamily="34" charset="-128"/>
              </a:rPr>
              <a:t>invited </a:t>
            </a:r>
            <a:r>
              <a:rPr lang="en-GB" altLang="en-US" sz="2800" dirty="0">
                <a:solidFill>
                  <a:schemeClr val="tx2"/>
                </a:solidFill>
                <a:ea typeface="ＭＳ Ｐゴシック" panose="020B0600070205080204" pitchFamily="34" charset="-128"/>
              </a:rPr>
              <a:t>to take part in the challenge.</a:t>
            </a:r>
          </a:p>
        </p:txBody>
      </p:sp>
      <p:pic>
        <p:nvPicPr>
          <p:cNvPr id="3" name="Content Placeholder 2"/>
          <p:cNvPicPr>
            <a:picLocks noGrp="1" noChangeAspect="1"/>
          </p:cNvPicPr>
          <p:nvPr>
            <p:ph idx="1"/>
          </p:nvPr>
        </p:nvPicPr>
        <p:blipFill>
          <a:blip r:embed="rId3"/>
          <a:stretch>
            <a:fillRect/>
          </a:stretch>
        </p:blipFill>
        <p:spPr>
          <a:xfrm>
            <a:off x="3575050" y="2476987"/>
            <a:ext cx="5111750" cy="3405802"/>
          </a:xfrm>
          <a:prstGeom prst="rect">
            <a:avLst/>
          </a:prstGeom>
        </p:spPr>
      </p:pic>
      <p:pic>
        <p:nvPicPr>
          <p:cNvPr id="4" name="Picture 3"/>
          <p:cNvPicPr>
            <a:picLocks noChangeAspect="1"/>
          </p:cNvPicPr>
          <p:nvPr/>
        </p:nvPicPr>
        <p:blipFill>
          <a:blip r:embed="rId4"/>
          <a:stretch>
            <a:fillRect/>
          </a:stretch>
        </p:blipFill>
        <p:spPr>
          <a:xfrm>
            <a:off x="6961482" y="5882789"/>
            <a:ext cx="1725318" cy="286537"/>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a:extLst>
              <a:ext uri="{FF2B5EF4-FFF2-40B4-BE49-F238E27FC236}">
                <a16:creationId xmlns="" xmlns:a16="http://schemas.microsoft.com/office/drawing/2014/main" id="{5ADCBB0B-4624-424F-AD32-9E2FC0C856BF}"/>
              </a:ext>
            </a:extLst>
          </p:cNvPr>
          <p:cNvSpPr>
            <a:spLocks noGrp="1"/>
          </p:cNvSpPr>
          <p:nvPr>
            <p:ph type="title"/>
          </p:nvPr>
        </p:nvSpPr>
        <p:spPr>
          <a:xfrm>
            <a:off x="395288" y="2420938"/>
            <a:ext cx="5473700" cy="998537"/>
          </a:xfrm>
        </p:spPr>
        <p:txBody>
          <a:bodyPr/>
          <a:lstStyle/>
          <a:p>
            <a:r>
              <a:rPr lang="en-GB" altLang="en-US">
                <a:solidFill>
                  <a:srgbClr val="002060"/>
                </a:solidFill>
                <a:ea typeface="ＭＳ Ｐゴシック" panose="020B0600070205080204" pitchFamily="34" charset="-128"/>
              </a:rPr>
              <a:t>What do we do?</a:t>
            </a:r>
          </a:p>
        </p:txBody>
      </p:sp>
      <p:pic>
        <p:nvPicPr>
          <p:cNvPr id="13313" name="Content Placeholder 2">
            <a:extLst>
              <a:ext uri="{FF2B5EF4-FFF2-40B4-BE49-F238E27FC236}">
                <a16:creationId xmlns="" xmlns:a16="http://schemas.microsoft.com/office/drawing/2014/main" id="{5D4DA6CB-88EF-7341-888C-00912A58240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778"/>
          <a:stretch/>
        </p:blipFill>
        <p:spPr>
          <a:xfrm>
            <a:off x="-20638" y="2564904"/>
            <a:ext cx="9163051" cy="4293096"/>
          </a:xfrm>
        </p:spPr>
      </p:pic>
      <p:sp>
        <p:nvSpPr>
          <p:cNvPr id="10" name="TextBox 9">
            <a:extLst>
              <a:ext uri="{FF2B5EF4-FFF2-40B4-BE49-F238E27FC236}">
                <a16:creationId xmlns="" xmlns:a16="http://schemas.microsoft.com/office/drawing/2014/main" id="{D0EC8EB2-AADF-8840-9076-77BE055ECD80}"/>
              </a:ext>
            </a:extLst>
          </p:cNvPr>
          <p:cNvSpPr txBox="1"/>
          <p:nvPr/>
        </p:nvSpPr>
        <p:spPr>
          <a:xfrm>
            <a:off x="395288" y="2707302"/>
            <a:ext cx="7489825" cy="2677656"/>
          </a:xfrm>
          <a:prstGeom prst="rect">
            <a:avLst/>
          </a:prstGeom>
          <a:noFill/>
        </p:spPr>
        <p:txBody>
          <a:bodyPr>
            <a:spAutoFit/>
          </a:bodyPr>
          <a:lstStyle/>
          <a:p>
            <a:pPr>
              <a:defRPr/>
            </a:pPr>
            <a:r>
              <a:rPr lang="en-GB" sz="4000" b="1" dirty="0" smtClean="0">
                <a:solidFill>
                  <a:schemeClr val="tx2"/>
                </a:solidFill>
                <a:latin typeface="+mn-lt"/>
                <a:ea typeface="+mn-ea"/>
              </a:rPr>
              <a:t>What do we do? </a:t>
            </a:r>
            <a:r>
              <a:rPr lang="en-GB" sz="2500" b="1" dirty="0" smtClean="0">
                <a:solidFill>
                  <a:schemeClr val="tx2"/>
                </a:solidFill>
                <a:latin typeface="+mn-lt"/>
                <a:ea typeface="+mn-ea"/>
              </a:rPr>
              <a:t>Five day challenge</a:t>
            </a:r>
          </a:p>
          <a:p>
            <a:pPr>
              <a:defRPr/>
            </a:pPr>
            <a:r>
              <a:rPr lang="en-GB" dirty="0" smtClean="0">
                <a:solidFill>
                  <a:schemeClr val="tx2"/>
                </a:solidFill>
                <a:latin typeface="+mn-lt"/>
                <a:ea typeface="+mn-ea"/>
              </a:rPr>
              <a:t>Cycle, walk, wheel or scoot to </a:t>
            </a:r>
            <a:r>
              <a:rPr lang="en-GB" dirty="0">
                <a:solidFill>
                  <a:schemeClr val="tx2"/>
                </a:solidFill>
                <a:latin typeface="+mn-lt"/>
                <a:ea typeface="+mn-ea"/>
              </a:rPr>
              <a:t>school every day and encourage your friends, school staff and parents to do the same.</a:t>
            </a:r>
          </a:p>
          <a:p>
            <a:pPr>
              <a:defRPr/>
            </a:pPr>
            <a:endParaRPr lang="en-GB" sz="800" dirty="0">
              <a:solidFill>
                <a:schemeClr val="tx2"/>
              </a:solidFill>
              <a:latin typeface="+mn-lt"/>
              <a:ea typeface="+mn-ea"/>
            </a:endParaRPr>
          </a:p>
          <a:p>
            <a:pPr>
              <a:defRPr/>
            </a:pPr>
            <a:r>
              <a:rPr lang="en-GB" dirty="0">
                <a:solidFill>
                  <a:schemeClr val="tx2"/>
                </a:solidFill>
                <a:latin typeface="+mn-lt"/>
                <a:ea typeface="+mn-ea"/>
              </a:rPr>
              <a:t>Record your journeys on </a:t>
            </a:r>
            <a:r>
              <a:rPr lang="en-GB" dirty="0" smtClean="0">
                <a:solidFill>
                  <a:schemeClr val="tx2"/>
                </a:solidFill>
                <a:latin typeface="+mn-lt"/>
                <a:ea typeface="+mn-ea"/>
              </a:rPr>
              <a:t>the Sustrans Big </a:t>
            </a:r>
            <a:r>
              <a:rPr lang="en-GB" dirty="0">
                <a:solidFill>
                  <a:schemeClr val="tx2"/>
                </a:solidFill>
                <a:latin typeface="+mn-lt"/>
                <a:ea typeface="+mn-ea"/>
              </a:rPr>
              <a:t>Pedal website and try to increase your score each day.</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a:extLst>
              <a:ext uri="{FF2B5EF4-FFF2-40B4-BE49-F238E27FC236}">
                <a16:creationId xmlns="" xmlns:a16="http://schemas.microsoft.com/office/drawing/2014/main" id="{5ADCBB0B-4624-424F-AD32-9E2FC0C856BF}"/>
              </a:ext>
            </a:extLst>
          </p:cNvPr>
          <p:cNvSpPr>
            <a:spLocks noGrp="1"/>
          </p:cNvSpPr>
          <p:nvPr>
            <p:ph type="title"/>
          </p:nvPr>
        </p:nvSpPr>
        <p:spPr>
          <a:xfrm>
            <a:off x="395288" y="2420938"/>
            <a:ext cx="5473700" cy="998537"/>
          </a:xfrm>
        </p:spPr>
        <p:txBody>
          <a:bodyPr/>
          <a:lstStyle/>
          <a:p>
            <a:r>
              <a:rPr lang="en-GB" altLang="en-US">
                <a:solidFill>
                  <a:srgbClr val="002060"/>
                </a:solidFill>
                <a:ea typeface="ＭＳ Ｐゴシック" panose="020B0600070205080204" pitchFamily="34" charset="-128"/>
              </a:rPr>
              <a:t>What do we do?</a:t>
            </a:r>
          </a:p>
        </p:txBody>
      </p:sp>
      <p:pic>
        <p:nvPicPr>
          <p:cNvPr id="13313" name="Content Placeholder 2">
            <a:extLst>
              <a:ext uri="{FF2B5EF4-FFF2-40B4-BE49-F238E27FC236}">
                <a16:creationId xmlns="" xmlns:a16="http://schemas.microsoft.com/office/drawing/2014/main" id="{5D4DA6CB-88EF-7341-888C-00912A58240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778"/>
          <a:stretch/>
        </p:blipFill>
        <p:spPr>
          <a:xfrm>
            <a:off x="-27218" y="2592288"/>
            <a:ext cx="9163051" cy="4293096"/>
          </a:xfrm>
        </p:spPr>
      </p:pic>
      <p:sp>
        <p:nvSpPr>
          <p:cNvPr id="10" name="TextBox 9">
            <a:extLst>
              <a:ext uri="{FF2B5EF4-FFF2-40B4-BE49-F238E27FC236}">
                <a16:creationId xmlns="" xmlns:a16="http://schemas.microsoft.com/office/drawing/2014/main" id="{D0EC8EB2-AADF-8840-9076-77BE055ECD80}"/>
              </a:ext>
            </a:extLst>
          </p:cNvPr>
          <p:cNvSpPr txBox="1"/>
          <p:nvPr/>
        </p:nvSpPr>
        <p:spPr>
          <a:xfrm>
            <a:off x="395288" y="2707302"/>
            <a:ext cx="7489825" cy="2354491"/>
          </a:xfrm>
          <a:prstGeom prst="rect">
            <a:avLst/>
          </a:prstGeom>
          <a:noFill/>
        </p:spPr>
        <p:txBody>
          <a:bodyPr>
            <a:spAutoFit/>
          </a:bodyPr>
          <a:lstStyle/>
          <a:p>
            <a:pPr>
              <a:defRPr/>
            </a:pPr>
            <a:r>
              <a:rPr lang="en-GB" sz="4000" b="1" dirty="0" smtClean="0">
                <a:solidFill>
                  <a:schemeClr val="tx2"/>
                </a:solidFill>
                <a:latin typeface="+mn-lt"/>
                <a:ea typeface="+mn-ea"/>
              </a:rPr>
              <a:t>What if schools are closed?</a:t>
            </a:r>
          </a:p>
          <a:p>
            <a:pPr>
              <a:defRPr/>
            </a:pPr>
            <a:r>
              <a:rPr lang="en-GB" sz="2000" dirty="0" smtClean="0">
                <a:solidFill>
                  <a:schemeClr val="tx2"/>
                </a:solidFill>
                <a:latin typeface="+mn-lt"/>
                <a:ea typeface="+mn-ea"/>
              </a:rPr>
              <a:t>Pupils </a:t>
            </a:r>
            <a:r>
              <a:rPr lang="en-GB" sz="2000" dirty="0">
                <a:solidFill>
                  <a:schemeClr val="tx2"/>
                </a:solidFill>
                <a:latin typeface="+mn-lt"/>
                <a:ea typeface="+mn-ea"/>
              </a:rPr>
              <a:t>learning remotely can take an active journey from home </a:t>
            </a:r>
            <a:r>
              <a:rPr lang="en-GB" sz="2000" dirty="0" smtClean="0">
                <a:solidFill>
                  <a:schemeClr val="tx2"/>
                </a:solidFill>
                <a:latin typeface="+mn-lt"/>
                <a:ea typeface="+mn-ea"/>
              </a:rPr>
              <a:t>with a family member or </a:t>
            </a:r>
            <a:r>
              <a:rPr lang="en-GB" sz="2000" dirty="0">
                <a:solidFill>
                  <a:schemeClr val="tx2"/>
                </a:solidFill>
                <a:latin typeface="+mn-lt"/>
                <a:ea typeface="+mn-ea"/>
              </a:rPr>
              <a:t>complete a </a:t>
            </a:r>
            <a:r>
              <a:rPr lang="en-GB" sz="2000" dirty="0" smtClean="0">
                <a:solidFill>
                  <a:schemeClr val="tx2"/>
                </a:solidFill>
                <a:latin typeface="+mn-lt"/>
                <a:ea typeface="+mn-ea"/>
              </a:rPr>
              <a:t>30 minute physical activity at home.</a:t>
            </a:r>
            <a:endParaRPr lang="en-GB" sz="2000" dirty="0">
              <a:solidFill>
                <a:schemeClr val="tx2"/>
              </a:solidFill>
              <a:latin typeface="+mn-lt"/>
              <a:ea typeface="+mn-ea"/>
            </a:endParaRPr>
          </a:p>
          <a:p>
            <a:pPr>
              <a:defRPr/>
            </a:pPr>
            <a:endParaRPr lang="en-GB" sz="700" dirty="0">
              <a:solidFill>
                <a:schemeClr val="tx2"/>
              </a:solidFill>
              <a:latin typeface="+mn-lt"/>
              <a:ea typeface="+mn-ea"/>
            </a:endParaRPr>
          </a:p>
          <a:p>
            <a:pPr>
              <a:defRPr/>
            </a:pPr>
            <a:r>
              <a:rPr lang="en-GB" sz="2000" dirty="0">
                <a:solidFill>
                  <a:schemeClr val="tx2"/>
                </a:solidFill>
                <a:latin typeface="+mn-lt"/>
                <a:ea typeface="+mn-ea"/>
              </a:rPr>
              <a:t>J</a:t>
            </a:r>
            <a:r>
              <a:rPr lang="en-GB" sz="2000" dirty="0" smtClean="0">
                <a:solidFill>
                  <a:schemeClr val="tx2"/>
                </a:solidFill>
                <a:latin typeface="+mn-lt"/>
                <a:ea typeface="+mn-ea"/>
              </a:rPr>
              <a:t>ourneys and challenges are recorded on </a:t>
            </a:r>
            <a:r>
              <a:rPr lang="en-GB" sz="2000" dirty="0">
                <a:solidFill>
                  <a:schemeClr val="tx2"/>
                </a:solidFill>
                <a:latin typeface="+mn-lt"/>
                <a:ea typeface="+mn-ea"/>
              </a:rPr>
              <a:t>t</a:t>
            </a:r>
            <a:r>
              <a:rPr lang="en-GB" sz="2000" dirty="0" smtClean="0">
                <a:solidFill>
                  <a:schemeClr val="tx2"/>
                </a:solidFill>
                <a:latin typeface="+mn-lt"/>
                <a:ea typeface="+mn-ea"/>
              </a:rPr>
              <a:t>he Sustrans Big </a:t>
            </a:r>
            <a:r>
              <a:rPr lang="en-GB" sz="2000" dirty="0">
                <a:solidFill>
                  <a:schemeClr val="tx2"/>
                </a:solidFill>
                <a:latin typeface="+mn-lt"/>
                <a:ea typeface="+mn-ea"/>
              </a:rPr>
              <a:t>Pedal </a:t>
            </a:r>
            <a:r>
              <a:rPr lang="en-GB" sz="2000" dirty="0" smtClean="0">
                <a:solidFill>
                  <a:schemeClr val="tx2"/>
                </a:solidFill>
                <a:latin typeface="+mn-lt"/>
                <a:ea typeface="+mn-ea"/>
              </a:rPr>
              <a:t>website and count towards your school’s score.</a:t>
            </a:r>
            <a:endParaRPr lang="en-GB" sz="2000" dirty="0">
              <a:solidFill>
                <a:schemeClr val="tx2"/>
              </a:solidFill>
              <a:latin typeface="+mn-lt"/>
              <a:ea typeface="+mn-ea"/>
            </a:endParaRPr>
          </a:p>
        </p:txBody>
      </p:sp>
    </p:spTree>
    <p:extLst>
      <p:ext uri="{BB962C8B-B14F-4D97-AF65-F5344CB8AC3E}">
        <p14:creationId xmlns:p14="http://schemas.microsoft.com/office/powerpoint/2010/main" val="93057028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a:extLst>
              <a:ext uri="{FF2B5EF4-FFF2-40B4-BE49-F238E27FC236}">
                <a16:creationId xmlns="" xmlns:a16="http://schemas.microsoft.com/office/drawing/2014/main" id="{5ADCBB0B-4624-424F-AD32-9E2FC0C856BF}"/>
              </a:ext>
            </a:extLst>
          </p:cNvPr>
          <p:cNvSpPr>
            <a:spLocks noGrp="1"/>
          </p:cNvSpPr>
          <p:nvPr>
            <p:ph type="title"/>
          </p:nvPr>
        </p:nvSpPr>
        <p:spPr>
          <a:xfrm>
            <a:off x="395288" y="2420938"/>
            <a:ext cx="5473700" cy="998537"/>
          </a:xfrm>
        </p:spPr>
        <p:txBody>
          <a:bodyPr/>
          <a:lstStyle/>
          <a:p>
            <a:r>
              <a:rPr lang="en-GB" altLang="en-US">
                <a:solidFill>
                  <a:srgbClr val="002060"/>
                </a:solidFill>
                <a:ea typeface="ＭＳ Ｐゴシック" panose="020B0600070205080204" pitchFamily="34" charset="-128"/>
              </a:rPr>
              <a:t>What do we do?</a:t>
            </a:r>
          </a:p>
        </p:txBody>
      </p:sp>
      <p:pic>
        <p:nvPicPr>
          <p:cNvPr id="13313" name="Content Placeholder 2">
            <a:extLst>
              <a:ext uri="{FF2B5EF4-FFF2-40B4-BE49-F238E27FC236}">
                <a16:creationId xmlns="" xmlns:a16="http://schemas.microsoft.com/office/drawing/2014/main" id="{5D4DA6CB-88EF-7341-888C-00912A58240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778"/>
          <a:stretch/>
        </p:blipFill>
        <p:spPr>
          <a:xfrm>
            <a:off x="-19051" y="2564904"/>
            <a:ext cx="9163051" cy="4293096"/>
          </a:xfrm>
        </p:spPr>
      </p:pic>
      <p:sp>
        <p:nvSpPr>
          <p:cNvPr id="10" name="TextBox 9">
            <a:extLst>
              <a:ext uri="{FF2B5EF4-FFF2-40B4-BE49-F238E27FC236}">
                <a16:creationId xmlns="" xmlns:a16="http://schemas.microsoft.com/office/drawing/2014/main" id="{D0EC8EB2-AADF-8840-9076-77BE055ECD80}"/>
              </a:ext>
            </a:extLst>
          </p:cNvPr>
          <p:cNvSpPr txBox="1"/>
          <p:nvPr/>
        </p:nvSpPr>
        <p:spPr>
          <a:xfrm>
            <a:off x="97854" y="2708920"/>
            <a:ext cx="8929240" cy="2554545"/>
          </a:xfrm>
          <a:prstGeom prst="rect">
            <a:avLst/>
          </a:prstGeom>
          <a:noFill/>
        </p:spPr>
        <p:txBody>
          <a:bodyPr wrap="square">
            <a:spAutoFit/>
          </a:bodyPr>
          <a:lstStyle/>
          <a:p>
            <a:pPr>
              <a:defRPr/>
            </a:pPr>
            <a:r>
              <a:rPr lang="en-GB" sz="4000" b="1" dirty="0" smtClean="0">
                <a:solidFill>
                  <a:schemeClr val="tx2"/>
                </a:solidFill>
                <a:latin typeface="+mn-lt"/>
                <a:ea typeface="+mn-ea"/>
              </a:rPr>
              <a:t>What do we do? </a:t>
            </a:r>
            <a:r>
              <a:rPr lang="en-GB" sz="2500" b="1" dirty="0" smtClean="0">
                <a:solidFill>
                  <a:schemeClr val="tx2"/>
                </a:solidFill>
                <a:latin typeface="+mn-lt"/>
                <a:ea typeface="+mn-ea"/>
              </a:rPr>
              <a:t>One day challenge</a:t>
            </a:r>
          </a:p>
          <a:p>
            <a:pPr>
              <a:defRPr/>
            </a:pPr>
            <a:r>
              <a:rPr lang="en-GB" dirty="0">
                <a:solidFill>
                  <a:schemeClr val="tx2"/>
                </a:solidFill>
                <a:latin typeface="+mn-lt"/>
                <a:ea typeface="+mn-ea"/>
              </a:rPr>
              <a:t>Participants in the one-day challenge can also </a:t>
            </a:r>
            <a:r>
              <a:rPr lang="en-GB" dirty="0" smtClean="0">
                <a:solidFill>
                  <a:schemeClr val="tx2"/>
                </a:solidFill>
                <a:latin typeface="+mn-lt"/>
                <a:ea typeface="+mn-ea"/>
              </a:rPr>
              <a:t>include activities </a:t>
            </a:r>
            <a:r>
              <a:rPr lang="en-GB" dirty="0">
                <a:solidFill>
                  <a:schemeClr val="tx2"/>
                </a:solidFill>
                <a:latin typeface="+mn-lt"/>
                <a:ea typeface="+mn-ea"/>
              </a:rPr>
              <a:t>carried out at school.</a:t>
            </a:r>
          </a:p>
          <a:p>
            <a:pPr>
              <a:defRPr/>
            </a:pPr>
            <a:endParaRPr lang="en-GB" dirty="0">
              <a:solidFill>
                <a:schemeClr val="tx2"/>
              </a:solidFill>
              <a:latin typeface="+mn-lt"/>
              <a:ea typeface="+mn-ea"/>
            </a:endParaRPr>
          </a:p>
          <a:p>
            <a:pPr>
              <a:defRPr/>
            </a:pPr>
            <a:r>
              <a:rPr lang="en-GB" dirty="0" smtClean="0">
                <a:solidFill>
                  <a:schemeClr val="tx2"/>
                </a:solidFill>
                <a:latin typeface="+mn-lt"/>
                <a:ea typeface="+mn-ea"/>
              </a:rPr>
              <a:t>Cycling, walking, wheeling or scooting to </a:t>
            </a:r>
            <a:r>
              <a:rPr lang="en-GB" dirty="0">
                <a:solidFill>
                  <a:schemeClr val="tx2"/>
                </a:solidFill>
                <a:latin typeface="+mn-lt"/>
                <a:ea typeface="+mn-ea"/>
              </a:rPr>
              <a:t>school </a:t>
            </a:r>
            <a:r>
              <a:rPr lang="en-GB" dirty="0" smtClean="0">
                <a:solidFill>
                  <a:schemeClr val="tx2"/>
                </a:solidFill>
                <a:latin typeface="+mn-lt"/>
                <a:ea typeface="+mn-ea"/>
              </a:rPr>
              <a:t>or for at least 30 minutes during the school day counts as one journey.</a:t>
            </a:r>
            <a:endParaRPr lang="en-GB" sz="800" dirty="0">
              <a:solidFill>
                <a:schemeClr val="tx2"/>
              </a:solidFill>
              <a:latin typeface="+mn-lt"/>
              <a:ea typeface="+mn-ea"/>
            </a:endParaRPr>
          </a:p>
        </p:txBody>
      </p:sp>
    </p:spTree>
    <p:extLst>
      <p:ext uri="{BB962C8B-B14F-4D97-AF65-F5344CB8AC3E}">
        <p14:creationId xmlns:p14="http://schemas.microsoft.com/office/powerpoint/2010/main" val="411573624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ustrans red">
  <a:themeElements>
    <a:clrScheme name="Big Pedal 2019">
      <a:dk1>
        <a:srgbClr val="AD1E54"/>
      </a:dk1>
      <a:lt1>
        <a:srgbClr val="FFFFFF"/>
      </a:lt1>
      <a:dk2>
        <a:srgbClr val="414041"/>
      </a:dk2>
      <a:lt2>
        <a:srgbClr val="808080"/>
      </a:lt2>
      <a:accent1>
        <a:srgbClr val="FF8F00"/>
      </a:accent1>
      <a:accent2>
        <a:srgbClr val="F37920"/>
      </a:accent2>
      <a:accent3>
        <a:srgbClr val="FFCF41"/>
      </a:accent3>
      <a:accent4>
        <a:srgbClr val="CB5528"/>
      </a:accent4>
      <a:accent5>
        <a:srgbClr val="506E59"/>
      </a:accent5>
      <a:accent6>
        <a:srgbClr val="912B6E"/>
      </a:accent6>
      <a:hlink>
        <a:srgbClr val="243773"/>
      </a:hlink>
      <a:folHlink>
        <a:srgbClr val="009B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strans 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strans 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strans 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strans 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strans 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strans 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strans 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strans 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strans 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strans 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strans 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g Pedal 2019 PowerPointv1" id="{704A966D-A88D-174B-ABFF-592765B23C39}" vid="{D92B463F-E886-AC43-BC5C-5B5ED9CB308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Sustrans red</Template>
  <TotalTime>477</TotalTime>
  <Words>1226</Words>
  <Application>Microsoft Office PowerPoint</Application>
  <PresentationFormat>On-screen Show (4:3)</PresentationFormat>
  <Paragraphs>117</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ＭＳ Ｐゴシック</vt:lpstr>
      <vt:lpstr>Arial</vt:lpstr>
      <vt:lpstr>Arial Narrow</vt:lpstr>
      <vt:lpstr>proxima-nova</vt:lpstr>
      <vt:lpstr>Times New Roman</vt:lpstr>
      <vt:lpstr>Sustrans red</vt:lpstr>
      <vt:lpstr>PowerPoint Presentation</vt:lpstr>
      <vt:lpstr>What is it?</vt:lpstr>
      <vt:lpstr>When is it?</vt:lpstr>
      <vt:lpstr>How long is it?</vt:lpstr>
      <vt:lpstr>PowerPoint Presentation</vt:lpstr>
      <vt:lpstr>Who can take part?</vt:lpstr>
      <vt:lpstr>What do we do?</vt:lpstr>
      <vt:lpstr>What do we do?</vt:lpstr>
      <vt:lpstr>What do we do?</vt:lpstr>
      <vt:lpstr>PowerPoint Presentation</vt:lpstr>
      <vt:lpstr>PowerPoint Presentation</vt:lpstr>
      <vt:lpstr>Reasons to take part</vt:lpstr>
      <vt:lpstr>School Resources</vt:lpstr>
      <vt:lpstr>Amazing Me Fundraising Day</vt:lpstr>
      <vt:lpstr>Be part of something BIG</vt:lpstr>
      <vt:lpstr>Register at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joeb</cp:lastModifiedBy>
  <cp:revision>43</cp:revision>
  <dcterms:created xsi:type="dcterms:W3CDTF">2019-09-16T13:35:35Z</dcterms:created>
  <dcterms:modified xsi:type="dcterms:W3CDTF">2021-03-31T08:38:07Z</dcterms:modified>
</cp:coreProperties>
</file>